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256" r:id="rId2"/>
    <p:sldId id="275" r:id="rId3"/>
    <p:sldId id="300" r:id="rId4"/>
    <p:sldId id="258" r:id="rId5"/>
    <p:sldId id="301" r:id="rId6"/>
    <p:sldId id="277" r:id="rId7"/>
    <p:sldId id="260" r:id="rId8"/>
    <p:sldId id="286" r:id="rId9"/>
    <p:sldId id="262" r:id="rId10"/>
    <p:sldId id="285" r:id="rId11"/>
    <p:sldId id="263" r:id="rId12"/>
    <p:sldId id="264" r:id="rId13"/>
    <p:sldId id="305" r:id="rId14"/>
    <p:sldId id="306" r:id="rId15"/>
    <p:sldId id="307" r:id="rId16"/>
    <p:sldId id="316" r:id="rId17"/>
    <p:sldId id="320" r:id="rId18"/>
    <p:sldId id="278" r:id="rId19"/>
    <p:sldId id="309" r:id="rId20"/>
    <p:sldId id="310" r:id="rId21"/>
    <p:sldId id="321" r:id="rId22"/>
    <p:sldId id="311" r:id="rId23"/>
    <p:sldId id="312" r:id="rId24"/>
    <p:sldId id="322" r:id="rId25"/>
    <p:sldId id="313" r:id="rId26"/>
    <p:sldId id="323" r:id="rId27"/>
    <p:sldId id="267" r:id="rId28"/>
    <p:sldId id="279" r:id="rId29"/>
    <p:sldId id="280" r:id="rId30"/>
    <p:sldId id="296" r:id="rId31"/>
    <p:sldId id="281" r:id="rId32"/>
    <p:sldId id="282" r:id="rId33"/>
    <p:sldId id="283" r:id="rId34"/>
    <p:sldId id="284" r:id="rId35"/>
    <p:sldId id="272" r:id="rId36"/>
  </p:sldIdLst>
  <p:sldSz cx="9144000" cy="6858000" type="screen4x3"/>
  <p:notesSz cx="6797675" cy="9926638"/>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5pPr>
    <a:lvl6pPr marL="2286000" algn="l" defTabSz="914400" rtl="0" eaLnBrk="1" latinLnBrk="0" hangingPunct="1">
      <a:defRPr kern="1200">
        <a:solidFill>
          <a:schemeClr val="bg1"/>
        </a:solidFill>
        <a:latin typeface="Arial" pitchFamily="34" charset="0"/>
        <a:ea typeface="+mn-ea"/>
        <a:cs typeface="Arial" pitchFamily="34" charset="0"/>
      </a:defRPr>
    </a:lvl6pPr>
    <a:lvl7pPr marL="2743200" algn="l" defTabSz="914400" rtl="0" eaLnBrk="1" latinLnBrk="0" hangingPunct="1">
      <a:defRPr kern="1200">
        <a:solidFill>
          <a:schemeClr val="bg1"/>
        </a:solidFill>
        <a:latin typeface="Arial" pitchFamily="34" charset="0"/>
        <a:ea typeface="+mn-ea"/>
        <a:cs typeface="Arial" pitchFamily="34" charset="0"/>
      </a:defRPr>
    </a:lvl7pPr>
    <a:lvl8pPr marL="3200400" algn="l" defTabSz="914400" rtl="0" eaLnBrk="1" latinLnBrk="0" hangingPunct="1">
      <a:defRPr kern="1200">
        <a:solidFill>
          <a:schemeClr val="bg1"/>
        </a:solidFill>
        <a:latin typeface="Arial" pitchFamily="34" charset="0"/>
        <a:ea typeface="+mn-ea"/>
        <a:cs typeface="Arial" pitchFamily="34" charset="0"/>
      </a:defRPr>
    </a:lvl8pPr>
    <a:lvl9pPr marL="3657600" algn="l" defTabSz="914400" rtl="0" eaLnBrk="1" latinLnBrk="0" hangingPunct="1">
      <a:defRPr kern="1200">
        <a:solidFill>
          <a:schemeClr val="bg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990099"/>
    <a:srgbClr val="CC0099"/>
    <a:srgbClr val="FFFFCC"/>
    <a:srgbClr val="FF3300"/>
    <a:srgbClr val="99FF66"/>
    <a:srgbClr val="800000"/>
    <a:srgbClr val="6600FF"/>
    <a:srgbClr val="FF00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p:cViewPr varScale="1">
        <p:scale>
          <a:sx n="75" d="100"/>
          <a:sy n="75" d="100"/>
        </p:scale>
        <p:origin x="816"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63856-227F-4D67-BCBF-94B9D434156A}"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zh-TW" altLang="en-US"/>
        </a:p>
      </dgm:t>
    </dgm:pt>
    <dgm:pt modelId="{EF82A58E-8646-40AC-A730-1E08EBEB91D0}">
      <dgm:prSet custT="1"/>
      <dgm:spPr/>
      <dgm:t>
        <a:bodyPr/>
        <a:lstStyle/>
        <a:p>
          <a:pPr rtl="0"/>
          <a:r>
            <a:rPr lang="en-US" altLang="zh-TW" sz="3600" b="1" dirty="0" smtClean="0">
              <a:solidFill>
                <a:schemeClr val="tx1">
                  <a:lumMod val="95000"/>
                  <a:lumOff val="5000"/>
                </a:schemeClr>
              </a:solidFill>
            </a:rPr>
            <a:t> </a:t>
          </a:r>
          <a:r>
            <a:rPr lang="zh-TW" altLang="en-US" sz="3600" b="1" dirty="0" smtClean="0">
              <a:solidFill>
                <a:schemeClr val="tx1">
                  <a:lumMod val="95000"/>
                  <a:lumOff val="5000"/>
                </a:schemeClr>
              </a:solidFill>
            </a:rPr>
            <a:t>奢侈稅</a:t>
          </a:r>
          <a:endParaRPr lang="zh-TW" altLang="en-US" sz="3600" dirty="0">
            <a:solidFill>
              <a:schemeClr val="tx1">
                <a:lumMod val="95000"/>
                <a:lumOff val="5000"/>
              </a:schemeClr>
            </a:solidFill>
          </a:endParaRPr>
        </a:p>
      </dgm:t>
    </dgm:pt>
    <dgm:pt modelId="{D44432F0-2FED-457E-89F1-CB5213C6894E}" type="parTrans" cxnId="{40C58AFE-B899-4BB4-809E-D58BE99641C0}">
      <dgm:prSet/>
      <dgm:spPr/>
      <dgm:t>
        <a:bodyPr/>
        <a:lstStyle/>
        <a:p>
          <a:endParaRPr lang="zh-TW" altLang="en-US"/>
        </a:p>
      </dgm:t>
    </dgm:pt>
    <dgm:pt modelId="{184074EC-A6B5-4570-81CF-FDC2CFCD4721}" type="sibTrans" cxnId="{40C58AFE-B899-4BB4-809E-D58BE99641C0}">
      <dgm:prSet/>
      <dgm:spPr/>
      <dgm:t>
        <a:bodyPr/>
        <a:lstStyle/>
        <a:p>
          <a:endParaRPr lang="zh-TW" altLang="en-US"/>
        </a:p>
      </dgm:t>
    </dgm:pt>
    <dgm:pt modelId="{D0A373B9-8E3D-473D-B6C6-1F1CA1B71B8C}">
      <dgm:prSet custT="1"/>
      <dgm:spPr/>
      <dgm:t>
        <a:bodyPr/>
        <a:lstStyle/>
        <a:p>
          <a:pPr rtl="0"/>
          <a:r>
            <a:rPr lang="en-US" altLang="zh-TW" sz="3600" b="1" dirty="0" smtClean="0">
              <a:solidFill>
                <a:schemeClr val="tx1">
                  <a:lumMod val="95000"/>
                  <a:lumOff val="5000"/>
                </a:schemeClr>
              </a:solidFill>
            </a:rPr>
            <a:t> </a:t>
          </a:r>
          <a:r>
            <a:rPr lang="zh-TW" altLang="en-US" sz="3600" b="1" dirty="0" smtClean="0">
              <a:solidFill>
                <a:schemeClr val="tx1">
                  <a:lumMod val="95000"/>
                  <a:lumOff val="5000"/>
                </a:schemeClr>
              </a:solidFill>
            </a:rPr>
            <a:t>囤房稅</a:t>
          </a:r>
          <a:endParaRPr lang="zh-TW" altLang="en-US" sz="3600" dirty="0">
            <a:solidFill>
              <a:schemeClr val="tx1">
                <a:lumMod val="95000"/>
                <a:lumOff val="5000"/>
              </a:schemeClr>
            </a:solidFill>
          </a:endParaRPr>
        </a:p>
      </dgm:t>
    </dgm:pt>
    <dgm:pt modelId="{7B6F0588-4A09-45B9-9932-93CD4B52CB7E}" type="parTrans" cxnId="{A72B5F1A-B154-4FA0-95F9-D5C1BF58674C}">
      <dgm:prSet/>
      <dgm:spPr/>
      <dgm:t>
        <a:bodyPr/>
        <a:lstStyle/>
        <a:p>
          <a:endParaRPr lang="zh-TW" altLang="en-US"/>
        </a:p>
      </dgm:t>
    </dgm:pt>
    <dgm:pt modelId="{D60F3BB8-6C89-423E-8560-330A299D5756}" type="sibTrans" cxnId="{A72B5F1A-B154-4FA0-95F9-D5C1BF58674C}">
      <dgm:prSet/>
      <dgm:spPr/>
      <dgm:t>
        <a:bodyPr/>
        <a:lstStyle/>
        <a:p>
          <a:endParaRPr lang="zh-TW" altLang="en-US"/>
        </a:p>
      </dgm:t>
    </dgm:pt>
    <dgm:pt modelId="{B3B6B4AD-0FE9-4718-8BC5-5CBFC48EA3D3}">
      <dgm:prSet custT="1"/>
      <dgm:spPr/>
      <dgm:t>
        <a:bodyPr/>
        <a:lstStyle/>
        <a:p>
          <a:pPr rtl="0"/>
          <a:r>
            <a:rPr lang="en-US" altLang="zh-TW" sz="2800" b="1" dirty="0" smtClean="0">
              <a:solidFill>
                <a:schemeClr val="tx1">
                  <a:lumMod val="95000"/>
                  <a:lumOff val="5000"/>
                </a:schemeClr>
              </a:solidFill>
            </a:rPr>
            <a:t> </a:t>
          </a:r>
          <a:r>
            <a:rPr lang="zh-TW" altLang="en-US" sz="2800" b="1" dirty="0" smtClean="0">
              <a:solidFill>
                <a:srgbClr val="C00000"/>
              </a:solidFill>
            </a:rPr>
            <a:t>房地合一所得稅</a:t>
          </a:r>
          <a:endParaRPr lang="zh-TW" altLang="en-US" sz="2800" b="1" dirty="0">
            <a:solidFill>
              <a:srgbClr val="C00000"/>
            </a:solidFill>
          </a:endParaRPr>
        </a:p>
      </dgm:t>
    </dgm:pt>
    <dgm:pt modelId="{93711F2A-0156-4E77-B2AF-70DA2F1F1BB9}" type="parTrans" cxnId="{08259BDC-8074-43A0-AEB2-89A017FF109B}">
      <dgm:prSet/>
      <dgm:spPr/>
      <dgm:t>
        <a:bodyPr/>
        <a:lstStyle/>
        <a:p>
          <a:endParaRPr lang="zh-TW" altLang="en-US"/>
        </a:p>
      </dgm:t>
    </dgm:pt>
    <dgm:pt modelId="{AD8F3407-B92B-4486-AA78-AA0564649F6E}" type="sibTrans" cxnId="{08259BDC-8074-43A0-AEB2-89A017FF109B}">
      <dgm:prSet/>
      <dgm:spPr/>
      <dgm:t>
        <a:bodyPr/>
        <a:lstStyle/>
        <a:p>
          <a:endParaRPr lang="zh-TW" altLang="en-US"/>
        </a:p>
      </dgm:t>
    </dgm:pt>
    <dgm:pt modelId="{0DB6B61A-CBE8-41B7-AC2F-148DD3F8A987}" type="pres">
      <dgm:prSet presAssocID="{5A363856-227F-4D67-BCBF-94B9D434156A}" presName="linearFlow" presStyleCnt="0">
        <dgm:presLayoutVars>
          <dgm:dir/>
          <dgm:resizeHandles val="exact"/>
        </dgm:presLayoutVars>
      </dgm:prSet>
      <dgm:spPr/>
      <dgm:t>
        <a:bodyPr/>
        <a:lstStyle/>
        <a:p>
          <a:endParaRPr lang="zh-TW" altLang="en-US"/>
        </a:p>
      </dgm:t>
    </dgm:pt>
    <dgm:pt modelId="{D67EB3A5-C23B-4A82-95BB-E3BA3451DE01}" type="pres">
      <dgm:prSet presAssocID="{EF82A58E-8646-40AC-A730-1E08EBEB91D0}" presName="composite" presStyleCnt="0"/>
      <dgm:spPr/>
    </dgm:pt>
    <dgm:pt modelId="{23481940-BCB6-4E9E-90FF-263576047E58}" type="pres">
      <dgm:prSet presAssocID="{EF82A58E-8646-40AC-A730-1E08EBEB91D0}" presName="imgShp" presStyleLbl="fgImgPlace1" presStyleIdx="0" presStyleCnt="3" custLinFactNeighborX="13109" custLinFactNeighborY="2754"/>
      <dgm:spPr>
        <a:ln>
          <a:solidFill>
            <a:schemeClr val="accent2">
              <a:lumMod val="75000"/>
            </a:schemeClr>
          </a:solidFill>
        </a:ln>
      </dgm:spPr>
      <dgm:t>
        <a:bodyPr/>
        <a:lstStyle/>
        <a:p>
          <a:endParaRPr lang="zh-TW" altLang="en-US"/>
        </a:p>
      </dgm:t>
    </dgm:pt>
    <dgm:pt modelId="{241F30EC-9992-42FF-B74A-9169A782F597}" type="pres">
      <dgm:prSet presAssocID="{EF82A58E-8646-40AC-A730-1E08EBEB91D0}" presName="txShp" presStyleLbl="node1" presStyleIdx="0" presStyleCnt="3" custScaleX="114911" custLinFactNeighborX="9482" custLinFactNeighborY="2745">
        <dgm:presLayoutVars>
          <dgm:bulletEnabled val="1"/>
        </dgm:presLayoutVars>
      </dgm:prSet>
      <dgm:spPr>
        <a:prstGeom prst="homePlate">
          <a:avLst/>
        </a:prstGeom>
      </dgm:spPr>
      <dgm:t>
        <a:bodyPr/>
        <a:lstStyle/>
        <a:p>
          <a:endParaRPr lang="zh-TW" altLang="en-US"/>
        </a:p>
      </dgm:t>
    </dgm:pt>
    <dgm:pt modelId="{3C55FD63-216D-4C04-904A-8B61558A0A62}" type="pres">
      <dgm:prSet presAssocID="{184074EC-A6B5-4570-81CF-FDC2CFCD4721}" presName="spacing" presStyleCnt="0"/>
      <dgm:spPr/>
    </dgm:pt>
    <dgm:pt modelId="{B3231855-9581-4BF9-ADF8-BB73C0272E9B}" type="pres">
      <dgm:prSet presAssocID="{D0A373B9-8E3D-473D-B6C6-1F1CA1B71B8C}" presName="composite" presStyleCnt="0"/>
      <dgm:spPr/>
    </dgm:pt>
    <dgm:pt modelId="{90001040-97FB-4117-8FB7-8D878C3C3384}" type="pres">
      <dgm:prSet presAssocID="{D0A373B9-8E3D-473D-B6C6-1F1CA1B71B8C}" presName="imgShp" presStyleLbl="fgImgPlace1" presStyleIdx="1" presStyleCnt="3" custLinFactNeighborX="13204" custLinFactNeighborY="7378"/>
      <dgm:spPr>
        <a:ln>
          <a:solidFill>
            <a:schemeClr val="accent2">
              <a:lumMod val="75000"/>
            </a:schemeClr>
          </a:solidFill>
        </a:ln>
      </dgm:spPr>
      <dgm:t>
        <a:bodyPr/>
        <a:lstStyle/>
        <a:p>
          <a:endParaRPr lang="zh-TW" altLang="en-US"/>
        </a:p>
      </dgm:t>
    </dgm:pt>
    <dgm:pt modelId="{99A58273-9FE3-4277-8439-E055FFA2D38F}" type="pres">
      <dgm:prSet presAssocID="{D0A373B9-8E3D-473D-B6C6-1F1CA1B71B8C}" presName="txShp" presStyleLbl="node1" presStyleIdx="1" presStyleCnt="3" custScaleX="115522" custLinFactNeighborX="8591" custLinFactNeighborY="9428">
        <dgm:presLayoutVars>
          <dgm:bulletEnabled val="1"/>
        </dgm:presLayoutVars>
      </dgm:prSet>
      <dgm:spPr/>
      <dgm:t>
        <a:bodyPr/>
        <a:lstStyle/>
        <a:p>
          <a:endParaRPr lang="zh-TW" altLang="en-US"/>
        </a:p>
      </dgm:t>
    </dgm:pt>
    <dgm:pt modelId="{AA6084AF-B2B6-4780-B7E5-F95932FF912E}" type="pres">
      <dgm:prSet presAssocID="{D60F3BB8-6C89-423E-8560-330A299D5756}" presName="spacing" presStyleCnt="0"/>
      <dgm:spPr/>
    </dgm:pt>
    <dgm:pt modelId="{ACF63AC4-89BD-4E26-8D37-B2C84DD6731C}" type="pres">
      <dgm:prSet presAssocID="{B3B6B4AD-0FE9-4718-8BC5-5CBFC48EA3D3}" presName="composite" presStyleCnt="0"/>
      <dgm:spPr/>
    </dgm:pt>
    <dgm:pt modelId="{6558F33B-A78F-4577-8E42-9BF478D147F6}" type="pres">
      <dgm:prSet presAssocID="{B3B6B4AD-0FE9-4718-8BC5-5CBFC48EA3D3}" presName="imgShp" presStyleLbl="fgImgPlace1" presStyleIdx="2" presStyleCnt="3" custLinFactNeighborX="13235" custLinFactNeighborY="-102"/>
      <dgm:spPr>
        <a:ln>
          <a:solidFill>
            <a:srgbClr val="FF0000"/>
          </a:solidFill>
        </a:ln>
      </dgm:spPr>
      <dgm:t>
        <a:bodyPr/>
        <a:lstStyle/>
        <a:p>
          <a:endParaRPr lang="zh-TW" altLang="en-US"/>
        </a:p>
      </dgm:t>
    </dgm:pt>
    <dgm:pt modelId="{B4045EBF-E608-44AD-B13F-007919DABAC6}" type="pres">
      <dgm:prSet presAssocID="{B3B6B4AD-0FE9-4718-8BC5-5CBFC48EA3D3}" presName="txShp" presStyleLbl="node1" presStyleIdx="2" presStyleCnt="3" custScaleX="115545" custLinFactNeighborX="9957" custLinFactNeighborY="5608">
        <dgm:presLayoutVars>
          <dgm:bulletEnabled val="1"/>
        </dgm:presLayoutVars>
      </dgm:prSet>
      <dgm:spPr/>
      <dgm:t>
        <a:bodyPr/>
        <a:lstStyle/>
        <a:p>
          <a:endParaRPr lang="zh-TW" altLang="en-US"/>
        </a:p>
      </dgm:t>
    </dgm:pt>
  </dgm:ptLst>
  <dgm:cxnLst>
    <dgm:cxn modelId="{6F401D06-69BE-40A7-858C-EDAFDDF408EE}" type="presOf" srcId="{EF82A58E-8646-40AC-A730-1E08EBEB91D0}" destId="{241F30EC-9992-42FF-B74A-9169A782F597}" srcOrd="0" destOrd="0" presId="urn:microsoft.com/office/officeart/2005/8/layout/vList3#1"/>
    <dgm:cxn modelId="{1948A474-D85A-4521-A885-2A5200BE068D}" type="presOf" srcId="{5A363856-227F-4D67-BCBF-94B9D434156A}" destId="{0DB6B61A-CBE8-41B7-AC2F-148DD3F8A987}" srcOrd="0" destOrd="0" presId="urn:microsoft.com/office/officeart/2005/8/layout/vList3#1"/>
    <dgm:cxn modelId="{A72B5F1A-B154-4FA0-95F9-D5C1BF58674C}" srcId="{5A363856-227F-4D67-BCBF-94B9D434156A}" destId="{D0A373B9-8E3D-473D-B6C6-1F1CA1B71B8C}" srcOrd="1" destOrd="0" parTransId="{7B6F0588-4A09-45B9-9932-93CD4B52CB7E}" sibTransId="{D60F3BB8-6C89-423E-8560-330A299D5756}"/>
    <dgm:cxn modelId="{7062150F-6577-42CB-9C60-BE1D13164132}" type="presOf" srcId="{B3B6B4AD-0FE9-4718-8BC5-5CBFC48EA3D3}" destId="{B4045EBF-E608-44AD-B13F-007919DABAC6}" srcOrd="0" destOrd="0" presId="urn:microsoft.com/office/officeart/2005/8/layout/vList3#1"/>
    <dgm:cxn modelId="{4919D44C-AC34-4645-A314-CC30DCB09516}" type="presOf" srcId="{D0A373B9-8E3D-473D-B6C6-1F1CA1B71B8C}" destId="{99A58273-9FE3-4277-8439-E055FFA2D38F}" srcOrd="0" destOrd="0" presId="urn:microsoft.com/office/officeart/2005/8/layout/vList3#1"/>
    <dgm:cxn modelId="{08259BDC-8074-43A0-AEB2-89A017FF109B}" srcId="{5A363856-227F-4D67-BCBF-94B9D434156A}" destId="{B3B6B4AD-0FE9-4718-8BC5-5CBFC48EA3D3}" srcOrd="2" destOrd="0" parTransId="{93711F2A-0156-4E77-B2AF-70DA2F1F1BB9}" sibTransId="{AD8F3407-B92B-4486-AA78-AA0564649F6E}"/>
    <dgm:cxn modelId="{40C58AFE-B899-4BB4-809E-D58BE99641C0}" srcId="{5A363856-227F-4D67-BCBF-94B9D434156A}" destId="{EF82A58E-8646-40AC-A730-1E08EBEB91D0}" srcOrd="0" destOrd="0" parTransId="{D44432F0-2FED-457E-89F1-CB5213C6894E}" sibTransId="{184074EC-A6B5-4570-81CF-FDC2CFCD4721}"/>
    <dgm:cxn modelId="{9396783A-D3C6-4A86-8B04-6DA308FB57A8}" type="presParOf" srcId="{0DB6B61A-CBE8-41B7-AC2F-148DD3F8A987}" destId="{D67EB3A5-C23B-4A82-95BB-E3BA3451DE01}" srcOrd="0" destOrd="0" presId="urn:microsoft.com/office/officeart/2005/8/layout/vList3#1"/>
    <dgm:cxn modelId="{1157449E-0772-42F3-A52F-854099464420}" type="presParOf" srcId="{D67EB3A5-C23B-4A82-95BB-E3BA3451DE01}" destId="{23481940-BCB6-4E9E-90FF-263576047E58}" srcOrd="0" destOrd="0" presId="urn:microsoft.com/office/officeart/2005/8/layout/vList3#1"/>
    <dgm:cxn modelId="{2E31FD37-DF61-40C1-AE81-2443F0D10229}" type="presParOf" srcId="{D67EB3A5-C23B-4A82-95BB-E3BA3451DE01}" destId="{241F30EC-9992-42FF-B74A-9169A782F597}" srcOrd="1" destOrd="0" presId="urn:microsoft.com/office/officeart/2005/8/layout/vList3#1"/>
    <dgm:cxn modelId="{4B8B735F-EC72-469F-9ECC-878B1BB4B838}" type="presParOf" srcId="{0DB6B61A-CBE8-41B7-AC2F-148DD3F8A987}" destId="{3C55FD63-216D-4C04-904A-8B61558A0A62}" srcOrd="1" destOrd="0" presId="urn:microsoft.com/office/officeart/2005/8/layout/vList3#1"/>
    <dgm:cxn modelId="{8259FA02-5F71-4377-BEAB-3B7A6919353B}" type="presParOf" srcId="{0DB6B61A-CBE8-41B7-AC2F-148DD3F8A987}" destId="{B3231855-9581-4BF9-ADF8-BB73C0272E9B}" srcOrd="2" destOrd="0" presId="urn:microsoft.com/office/officeart/2005/8/layout/vList3#1"/>
    <dgm:cxn modelId="{1929AC36-857C-4FF0-B40D-FE6B4A5ED394}" type="presParOf" srcId="{B3231855-9581-4BF9-ADF8-BB73C0272E9B}" destId="{90001040-97FB-4117-8FB7-8D878C3C3384}" srcOrd="0" destOrd="0" presId="urn:microsoft.com/office/officeart/2005/8/layout/vList3#1"/>
    <dgm:cxn modelId="{0D6FCB8F-A7EC-45CC-93F4-6C8FEF711CC2}" type="presParOf" srcId="{B3231855-9581-4BF9-ADF8-BB73C0272E9B}" destId="{99A58273-9FE3-4277-8439-E055FFA2D38F}" srcOrd="1" destOrd="0" presId="urn:microsoft.com/office/officeart/2005/8/layout/vList3#1"/>
    <dgm:cxn modelId="{12C11A6C-B0F4-4062-8436-9F68FDA62630}" type="presParOf" srcId="{0DB6B61A-CBE8-41B7-AC2F-148DD3F8A987}" destId="{AA6084AF-B2B6-4780-B7E5-F95932FF912E}" srcOrd="3" destOrd="0" presId="urn:microsoft.com/office/officeart/2005/8/layout/vList3#1"/>
    <dgm:cxn modelId="{FE46BD6F-601F-43EC-9C03-0919FEED7D3F}" type="presParOf" srcId="{0DB6B61A-CBE8-41B7-AC2F-148DD3F8A987}" destId="{ACF63AC4-89BD-4E26-8D37-B2C84DD6731C}" srcOrd="4" destOrd="0" presId="urn:microsoft.com/office/officeart/2005/8/layout/vList3#1"/>
    <dgm:cxn modelId="{F4831A13-928F-4948-9DE6-853680BB3381}" type="presParOf" srcId="{ACF63AC4-89BD-4E26-8D37-B2C84DD6731C}" destId="{6558F33B-A78F-4577-8E42-9BF478D147F6}" srcOrd="0" destOrd="0" presId="urn:microsoft.com/office/officeart/2005/8/layout/vList3#1"/>
    <dgm:cxn modelId="{E9482132-5CC5-491E-8721-72E2AA0CEA25}" type="presParOf" srcId="{ACF63AC4-89BD-4E26-8D37-B2C84DD6731C}" destId="{B4045EBF-E608-44AD-B13F-007919DABAC6}"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F04C40-8EE4-4664-B90A-2799145631A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TW" altLang="en-US"/>
        </a:p>
      </dgm:t>
    </dgm:pt>
    <dgm:pt modelId="{3AF34E31-080B-44D3-9048-EC9AA38714C0}">
      <dgm:prSet phldrT="[文字]" custT="1">
        <dgm:style>
          <a:lnRef idx="0">
            <a:schemeClr val="accent2"/>
          </a:lnRef>
          <a:fillRef idx="3">
            <a:schemeClr val="accent2"/>
          </a:fillRef>
          <a:effectRef idx="3">
            <a:schemeClr val="accent2"/>
          </a:effectRef>
          <a:fontRef idx="minor">
            <a:schemeClr val="lt1"/>
          </a:fontRef>
        </dgm:style>
      </dgm:prSet>
      <dgm:spPr>
        <a:scene3d>
          <a:camera prst="orthographicFront">
            <a:rot lat="0" lon="0" rev="0"/>
          </a:camera>
          <a:lightRig rig="threePt" dir="t">
            <a:rot lat="0" lon="0" rev="1200000"/>
          </a:lightRig>
        </a:scene3d>
        <a:sp3d>
          <a:bevelT w="63500" h="25400" prst="relaxedInset"/>
        </a:sp3d>
      </dgm:spPr>
      <dgm:t>
        <a:bodyPr/>
        <a:lstStyle/>
        <a:p>
          <a:r>
            <a:rPr lang="zh-TW" altLang="en-US" sz="1800" b="1" dirty="0" smtClean="0">
              <a:solidFill>
                <a:srgbClr val="FFFF00"/>
              </a:solidFill>
            </a:rPr>
            <a:t>取得之房地</a:t>
          </a:r>
          <a:endParaRPr lang="zh-TW" altLang="en-US" sz="1800" b="1" dirty="0">
            <a:solidFill>
              <a:srgbClr val="FFFF00"/>
            </a:solidFill>
          </a:endParaRPr>
        </a:p>
      </dgm:t>
    </dgm:pt>
    <dgm:pt modelId="{2032CAA3-B89A-4FC1-9711-6D5ED8029691}" type="parTrans" cxnId="{D231982A-27FF-4929-BBF9-A99505BC0E62}">
      <dgm:prSet/>
      <dgm:spPr/>
      <dgm:t>
        <a:bodyPr/>
        <a:lstStyle/>
        <a:p>
          <a:endParaRPr lang="zh-TW" altLang="en-US"/>
        </a:p>
      </dgm:t>
    </dgm:pt>
    <dgm:pt modelId="{E1DD37A1-E840-44BD-9BA2-E45F7108C5B3}" type="sibTrans" cxnId="{D231982A-27FF-4929-BBF9-A99505BC0E62}">
      <dgm:prSet>
        <dgm:style>
          <a:lnRef idx="1">
            <a:schemeClr val="accent2"/>
          </a:lnRef>
          <a:fillRef idx="2">
            <a:schemeClr val="accent2"/>
          </a:fillRef>
          <a:effectRef idx="1">
            <a:schemeClr val="accent2"/>
          </a:effectRef>
          <a:fontRef idx="minor">
            <a:schemeClr val="dk1"/>
          </a:fontRef>
        </dgm:style>
      </dgm:prSet>
      <dgm:spPr/>
      <dgm:t>
        <a:bodyPr/>
        <a:lstStyle/>
        <a:p>
          <a:endParaRPr lang="zh-TW" altLang="en-US"/>
        </a:p>
      </dgm:t>
    </dgm:pt>
    <dgm:pt modelId="{C7414772-C430-4DA8-8918-CCCE6EF49213}">
      <dgm:prSet custT="1">
        <dgm:style>
          <a:lnRef idx="0">
            <a:schemeClr val="accent2"/>
          </a:lnRef>
          <a:fillRef idx="3">
            <a:schemeClr val="accent2"/>
          </a:fillRef>
          <a:effectRef idx="3">
            <a:schemeClr val="accent2"/>
          </a:effectRef>
          <a:fontRef idx="minor">
            <a:schemeClr val="lt1"/>
          </a:fontRef>
        </dgm:style>
      </dgm:prSet>
      <dgm:spPr>
        <a:scene3d>
          <a:camera prst="orthographicFront">
            <a:rot lat="0" lon="0" rev="0"/>
          </a:camera>
          <a:lightRig rig="threePt" dir="t">
            <a:rot lat="0" lon="0" rev="1200000"/>
          </a:lightRig>
        </a:scene3d>
        <a:sp3d>
          <a:bevelT w="63500" h="25400" prst="relaxedInset"/>
        </a:sp3d>
      </dgm:spPr>
      <dgm:t>
        <a:bodyPr/>
        <a:lstStyle/>
        <a:p>
          <a:r>
            <a:rPr lang="zh-TW" altLang="en-US" sz="1800" b="1" dirty="0" smtClean="0">
              <a:solidFill>
                <a:srgbClr val="FFFF00"/>
              </a:solidFill>
            </a:rPr>
            <a:t>完成所有權移轉登記日為準</a:t>
          </a:r>
          <a:endParaRPr lang="zh-TW" altLang="en-US" sz="1800" b="1" dirty="0">
            <a:solidFill>
              <a:srgbClr val="FFFF00"/>
            </a:solidFill>
          </a:endParaRPr>
        </a:p>
      </dgm:t>
    </dgm:pt>
    <dgm:pt modelId="{638AB854-AC52-41D1-B971-7AB8C54C8CE3}" type="parTrans" cxnId="{DC478D30-3989-45A9-9475-EDF84DBD0893}">
      <dgm:prSet/>
      <dgm:spPr/>
      <dgm:t>
        <a:bodyPr/>
        <a:lstStyle/>
        <a:p>
          <a:endParaRPr lang="zh-TW" altLang="en-US"/>
        </a:p>
      </dgm:t>
    </dgm:pt>
    <dgm:pt modelId="{B0CD7CD2-6E4D-44B5-B8FB-ACC0378C9D02}" type="sibTrans" cxnId="{DC478D30-3989-45A9-9475-EDF84DBD0893}">
      <dgm:prSet>
        <dgm:style>
          <a:lnRef idx="1">
            <a:schemeClr val="accent2"/>
          </a:lnRef>
          <a:fillRef idx="2">
            <a:schemeClr val="accent2"/>
          </a:fillRef>
          <a:effectRef idx="1">
            <a:schemeClr val="accent2"/>
          </a:effectRef>
          <a:fontRef idx="minor">
            <a:schemeClr val="dk1"/>
          </a:fontRef>
        </dgm:style>
      </dgm:prSet>
      <dgm:spPr/>
      <dgm:t>
        <a:bodyPr/>
        <a:lstStyle/>
        <a:p>
          <a:endParaRPr lang="zh-TW" altLang="en-US"/>
        </a:p>
      </dgm:t>
    </dgm:pt>
    <dgm:pt modelId="{17928308-35DE-4002-86D6-21C009FBA61B}" type="pres">
      <dgm:prSet presAssocID="{88F04C40-8EE4-4664-B90A-2799145631AE}" presName="Name0" presStyleCnt="0">
        <dgm:presLayoutVars>
          <dgm:dir/>
          <dgm:resizeHandles val="exact"/>
        </dgm:presLayoutVars>
      </dgm:prSet>
      <dgm:spPr/>
      <dgm:t>
        <a:bodyPr/>
        <a:lstStyle/>
        <a:p>
          <a:endParaRPr lang="zh-TW" altLang="en-US"/>
        </a:p>
      </dgm:t>
    </dgm:pt>
    <dgm:pt modelId="{8AE45FD5-B224-4ED8-B896-B77A78AC39B6}" type="pres">
      <dgm:prSet presAssocID="{3AF34E31-080B-44D3-9048-EC9AA38714C0}" presName="node" presStyleLbl="node1" presStyleIdx="0" presStyleCnt="2" custScaleX="16097" custScaleY="14700" custLinFactNeighborX="8847" custLinFactNeighborY="-33496">
        <dgm:presLayoutVars>
          <dgm:bulletEnabled val="1"/>
        </dgm:presLayoutVars>
      </dgm:prSet>
      <dgm:spPr/>
      <dgm:t>
        <a:bodyPr/>
        <a:lstStyle/>
        <a:p>
          <a:endParaRPr lang="zh-TW" altLang="en-US"/>
        </a:p>
      </dgm:t>
    </dgm:pt>
    <dgm:pt modelId="{E4BAB479-D18B-4377-9D35-7141410FF7D3}" type="pres">
      <dgm:prSet presAssocID="{E1DD37A1-E840-44BD-9BA2-E45F7108C5B3}" presName="sibTrans" presStyleLbl="sibTrans2D1" presStyleIdx="0" presStyleCnt="1" custScaleX="71310" custScaleY="23613"/>
      <dgm:spPr/>
      <dgm:t>
        <a:bodyPr/>
        <a:lstStyle/>
        <a:p>
          <a:endParaRPr lang="zh-TW" altLang="en-US"/>
        </a:p>
      </dgm:t>
    </dgm:pt>
    <dgm:pt modelId="{DCD58C46-2595-4B75-91F7-EB4EEE6E61B3}" type="pres">
      <dgm:prSet presAssocID="{E1DD37A1-E840-44BD-9BA2-E45F7108C5B3}" presName="connectorText" presStyleLbl="sibTrans2D1" presStyleIdx="0" presStyleCnt="1"/>
      <dgm:spPr/>
      <dgm:t>
        <a:bodyPr/>
        <a:lstStyle/>
        <a:p>
          <a:endParaRPr lang="zh-TW" altLang="en-US"/>
        </a:p>
      </dgm:t>
    </dgm:pt>
    <dgm:pt modelId="{5301C60D-5766-4C9E-BF17-CC61A67E7378}" type="pres">
      <dgm:prSet presAssocID="{C7414772-C430-4DA8-8918-CCCE6EF49213}" presName="node" presStyleLbl="node1" presStyleIdx="1" presStyleCnt="2" custScaleX="38337" custScaleY="15222" custLinFactNeighborX="-26375" custLinFactNeighborY="-33235">
        <dgm:presLayoutVars>
          <dgm:bulletEnabled val="1"/>
        </dgm:presLayoutVars>
      </dgm:prSet>
      <dgm:spPr/>
      <dgm:t>
        <a:bodyPr/>
        <a:lstStyle/>
        <a:p>
          <a:endParaRPr lang="zh-TW" altLang="en-US"/>
        </a:p>
      </dgm:t>
    </dgm:pt>
  </dgm:ptLst>
  <dgm:cxnLst>
    <dgm:cxn modelId="{DC478D30-3989-45A9-9475-EDF84DBD0893}" srcId="{88F04C40-8EE4-4664-B90A-2799145631AE}" destId="{C7414772-C430-4DA8-8918-CCCE6EF49213}" srcOrd="1" destOrd="0" parTransId="{638AB854-AC52-41D1-B971-7AB8C54C8CE3}" sibTransId="{B0CD7CD2-6E4D-44B5-B8FB-ACC0378C9D02}"/>
    <dgm:cxn modelId="{FCFF3E2A-7F21-4310-9753-FE0907AD96B4}" type="presOf" srcId="{3AF34E31-080B-44D3-9048-EC9AA38714C0}" destId="{8AE45FD5-B224-4ED8-B896-B77A78AC39B6}" srcOrd="0" destOrd="0" presId="urn:microsoft.com/office/officeart/2005/8/layout/process1"/>
    <dgm:cxn modelId="{272AF8C5-5E05-428D-BD19-1E5004CFECFD}" type="presOf" srcId="{88F04C40-8EE4-4664-B90A-2799145631AE}" destId="{17928308-35DE-4002-86D6-21C009FBA61B}" srcOrd="0" destOrd="0" presId="urn:microsoft.com/office/officeart/2005/8/layout/process1"/>
    <dgm:cxn modelId="{02964817-5C45-41B8-B0E5-D8A867356DCF}" type="presOf" srcId="{E1DD37A1-E840-44BD-9BA2-E45F7108C5B3}" destId="{E4BAB479-D18B-4377-9D35-7141410FF7D3}" srcOrd="0" destOrd="0" presId="urn:microsoft.com/office/officeart/2005/8/layout/process1"/>
    <dgm:cxn modelId="{D231982A-27FF-4929-BBF9-A99505BC0E62}" srcId="{88F04C40-8EE4-4664-B90A-2799145631AE}" destId="{3AF34E31-080B-44D3-9048-EC9AA38714C0}" srcOrd="0" destOrd="0" parTransId="{2032CAA3-B89A-4FC1-9711-6D5ED8029691}" sibTransId="{E1DD37A1-E840-44BD-9BA2-E45F7108C5B3}"/>
    <dgm:cxn modelId="{AF4FFE2B-0014-4A22-9AF5-E54FA332346F}" type="presOf" srcId="{E1DD37A1-E840-44BD-9BA2-E45F7108C5B3}" destId="{DCD58C46-2595-4B75-91F7-EB4EEE6E61B3}" srcOrd="1" destOrd="0" presId="urn:microsoft.com/office/officeart/2005/8/layout/process1"/>
    <dgm:cxn modelId="{7D534385-95BA-4347-B735-6797489D07EE}" type="presOf" srcId="{C7414772-C430-4DA8-8918-CCCE6EF49213}" destId="{5301C60D-5766-4C9E-BF17-CC61A67E7378}" srcOrd="0" destOrd="0" presId="urn:microsoft.com/office/officeart/2005/8/layout/process1"/>
    <dgm:cxn modelId="{6AE25ED4-50FD-48D8-A8D7-69D27A406A99}" type="presParOf" srcId="{17928308-35DE-4002-86D6-21C009FBA61B}" destId="{8AE45FD5-B224-4ED8-B896-B77A78AC39B6}" srcOrd="0" destOrd="0" presId="urn:microsoft.com/office/officeart/2005/8/layout/process1"/>
    <dgm:cxn modelId="{328F63BB-104F-460D-8677-373F72CE7B12}" type="presParOf" srcId="{17928308-35DE-4002-86D6-21C009FBA61B}" destId="{E4BAB479-D18B-4377-9D35-7141410FF7D3}" srcOrd="1" destOrd="0" presId="urn:microsoft.com/office/officeart/2005/8/layout/process1"/>
    <dgm:cxn modelId="{B4FBF42E-ACE5-4C99-94DD-9735560C31D7}" type="presParOf" srcId="{E4BAB479-D18B-4377-9D35-7141410FF7D3}" destId="{DCD58C46-2595-4B75-91F7-EB4EEE6E61B3}" srcOrd="0" destOrd="0" presId="urn:microsoft.com/office/officeart/2005/8/layout/process1"/>
    <dgm:cxn modelId="{BD35AA45-94AC-4D9A-9A9A-9A583127BAFA}" type="presParOf" srcId="{17928308-35DE-4002-86D6-21C009FBA61B}" destId="{5301C60D-5766-4C9E-BF17-CC61A67E737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DFC8BE-B1B3-4C33-84AF-B11E3672055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8229932E-54B4-4A6B-8118-189EC507C5E7}">
      <dgm:prSet phldrT="[文字]" custT="1">
        <dgm:style>
          <a:lnRef idx="2">
            <a:schemeClr val="accent6"/>
          </a:lnRef>
          <a:fillRef idx="1">
            <a:schemeClr val="lt1"/>
          </a:fillRef>
          <a:effectRef idx="0">
            <a:schemeClr val="accent6"/>
          </a:effectRef>
          <a:fontRef idx="minor">
            <a:schemeClr val="dk1"/>
          </a:fontRef>
        </dgm:style>
      </dgm:prSet>
      <dgm:spPr>
        <a:solidFill>
          <a:srgbClr val="FF0000"/>
        </a:solidFill>
        <a:scene3d>
          <a:camera prst="orthographicFront"/>
          <a:lightRig rig="threePt" dir="t"/>
        </a:scene3d>
        <a:sp3d>
          <a:bevelT w="139700" h="139700" prst="divot"/>
        </a:sp3d>
      </dgm:spPr>
      <dgm:t>
        <a:bodyPr/>
        <a:lstStyle/>
        <a:p>
          <a:r>
            <a:rPr lang="zh-TW" altLang="en-US" sz="1400" b="1" dirty="0" smtClean="0"/>
            <a:t>例外情形</a:t>
          </a:r>
          <a:endParaRPr lang="zh-TW" altLang="en-US" sz="1400" b="1" dirty="0"/>
        </a:p>
      </dgm:t>
    </dgm:pt>
    <dgm:pt modelId="{95FCDDFC-6122-4975-9B72-E1756FB5BCC4}" type="parTrans" cxnId="{C9E023E3-F001-43AE-8DD7-6F74EE7ABBCC}">
      <dgm:prSet/>
      <dgm:spPr/>
      <dgm:t>
        <a:bodyPr/>
        <a:lstStyle/>
        <a:p>
          <a:endParaRPr lang="zh-TW" altLang="en-US" sz="1400"/>
        </a:p>
      </dgm:t>
    </dgm:pt>
    <dgm:pt modelId="{89AEBD85-CCAA-41F6-9A4B-ABC6D2A358A4}" type="sibTrans" cxnId="{C9E023E3-F001-43AE-8DD7-6F74EE7ABBCC}">
      <dgm:prSet/>
      <dgm:spPr/>
      <dgm:t>
        <a:bodyPr/>
        <a:lstStyle/>
        <a:p>
          <a:endParaRPr lang="zh-TW" altLang="en-US" sz="1400"/>
        </a:p>
      </dgm:t>
    </dgm:pt>
    <dgm:pt modelId="{B7423E01-BD5B-4A3D-93B3-108E5D4C7653}">
      <dgm:prSet phldrT="[文字]" custT="1">
        <dgm:style>
          <a:lnRef idx="2">
            <a:schemeClr val="accent6"/>
          </a:lnRef>
          <a:fillRef idx="1">
            <a:schemeClr val="lt1"/>
          </a:fillRef>
          <a:effectRef idx="0">
            <a:schemeClr val="accent6"/>
          </a:effectRef>
          <a:fontRef idx="minor">
            <a:schemeClr val="dk1"/>
          </a:fontRef>
        </dgm:style>
      </dgm:prSet>
      <dgm:spPr>
        <a:solidFill>
          <a:srgbClr val="FFCCCC"/>
        </a:solidFill>
      </dgm:spPr>
      <dgm:t>
        <a:bodyPr/>
        <a:lstStyle/>
        <a:p>
          <a:r>
            <a:rPr lang="zh-TW" altLang="en-US" sz="1400" b="1" dirty="0" smtClean="0"/>
            <a:t>強制執行</a:t>
          </a:r>
          <a:endParaRPr lang="zh-TW" altLang="en-US" sz="1400" b="1" dirty="0"/>
        </a:p>
      </dgm:t>
    </dgm:pt>
    <dgm:pt modelId="{E9B52F83-D268-44DB-9AB7-3E63F2C0D594}" type="parTrans" cxnId="{1CC28A60-965F-43C7-9B2E-74AE6BB3E18E}">
      <dgm:prSet custT="1"/>
      <dgm:spPr/>
      <dgm:t>
        <a:bodyPr/>
        <a:lstStyle/>
        <a:p>
          <a:endParaRPr lang="zh-TW" altLang="en-US" sz="1400"/>
        </a:p>
      </dgm:t>
    </dgm:pt>
    <dgm:pt modelId="{D147DF4C-2960-4831-95B4-5B61C370F4CB}" type="sibTrans" cxnId="{1CC28A60-965F-43C7-9B2E-74AE6BB3E18E}">
      <dgm:prSet/>
      <dgm:spPr/>
      <dgm:t>
        <a:bodyPr/>
        <a:lstStyle/>
        <a:p>
          <a:endParaRPr lang="zh-TW" altLang="en-US" sz="1400"/>
        </a:p>
      </dgm:t>
    </dgm:pt>
    <dgm:pt modelId="{0BE54E2C-15BF-4191-BCD1-AB4FF167FD3B}">
      <dgm:prSet phldrT="[文字]" custT="1">
        <dgm:style>
          <a:lnRef idx="2">
            <a:schemeClr val="accent6"/>
          </a:lnRef>
          <a:fillRef idx="1">
            <a:schemeClr val="lt1"/>
          </a:fillRef>
          <a:effectRef idx="0">
            <a:schemeClr val="accent6"/>
          </a:effectRef>
          <a:fontRef idx="minor">
            <a:schemeClr val="dk1"/>
          </a:fontRef>
        </dgm:style>
      </dgm:prSet>
      <dgm:spPr>
        <a:solidFill>
          <a:srgbClr val="FFCCCC"/>
        </a:solidFill>
      </dgm:spPr>
      <dgm:t>
        <a:bodyPr/>
        <a:lstStyle/>
        <a:p>
          <a:r>
            <a:rPr lang="zh-TW" altLang="en-US" sz="1400" b="1" dirty="0" smtClean="0"/>
            <a:t>領得權利移轉證書之日</a:t>
          </a:r>
          <a:endParaRPr lang="zh-TW" altLang="en-US" sz="1400" b="1" dirty="0"/>
        </a:p>
      </dgm:t>
    </dgm:pt>
    <dgm:pt modelId="{11B0E936-8004-401D-8B9D-94ADDAFE7086}" type="parTrans" cxnId="{A50C5269-2245-4849-A67D-13030ECBFBA2}">
      <dgm:prSet custT="1"/>
      <dgm:spPr/>
      <dgm:t>
        <a:bodyPr/>
        <a:lstStyle/>
        <a:p>
          <a:endParaRPr lang="zh-TW" altLang="en-US" sz="1400"/>
        </a:p>
      </dgm:t>
    </dgm:pt>
    <dgm:pt modelId="{B223BE33-0416-4DD2-A224-88F71752EFB7}" type="sibTrans" cxnId="{A50C5269-2245-4849-A67D-13030ECBFBA2}">
      <dgm:prSet/>
      <dgm:spPr/>
      <dgm:t>
        <a:bodyPr/>
        <a:lstStyle/>
        <a:p>
          <a:endParaRPr lang="zh-TW" altLang="en-US" sz="1400"/>
        </a:p>
      </dgm:t>
    </dgm:pt>
    <dgm:pt modelId="{61C517F0-104B-46F1-AB52-DA0B861426F8}">
      <dgm:prSet phldrT="[文字]" custT="1">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sz="1400" b="1" dirty="0" smtClean="0"/>
            <a:t>無法辦理建物所有權登記</a:t>
          </a:r>
          <a:endParaRPr lang="zh-TW" altLang="en-US" sz="1400" b="1" dirty="0"/>
        </a:p>
      </dgm:t>
    </dgm:pt>
    <dgm:pt modelId="{9637547D-5DB0-43BE-99F6-56521C3ADC15}" type="parTrans" cxnId="{37AA42B4-25D5-4F59-9D28-BF842A306A08}">
      <dgm:prSet custT="1"/>
      <dgm:spPr/>
      <dgm:t>
        <a:bodyPr/>
        <a:lstStyle/>
        <a:p>
          <a:endParaRPr lang="zh-TW" altLang="en-US" sz="1400"/>
        </a:p>
      </dgm:t>
    </dgm:pt>
    <dgm:pt modelId="{909EA74C-B084-479C-BBC8-97EABF900F3B}" type="sibTrans" cxnId="{37AA42B4-25D5-4F59-9D28-BF842A306A08}">
      <dgm:prSet/>
      <dgm:spPr/>
      <dgm:t>
        <a:bodyPr/>
        <a:lstStyle/>
        <a:p>
          <a:endParaRPr lang="zh-TW" altLang="en-US" sz="1400"/>
        </a:p>
      </dgm:t>
    </dgm:pt>
    <dgm:pt modelId="{33ED4173-3243-4397-852C-21D8B22265FA}">
      <dgm:prSet phldrT="[文字]" custT="1">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sz="1400" b="1" dirty="0" smtClean="0"/>
            <a:t>訂約日</a:t>
          </a:r>
          <a:endParaRPr lang="zh-TW" altLang="en-US" sz="1400" b="1" dirty="0"/>
        </a:p>
      </dgm:t>
    </dgm:pt>
    <dgm:pt modelId="{3F6C7162-6114-45C4-9A0C-FB3FF1B3FDAE}" type="parTrans" cxnId="{DDE0C8FC-E5F8-4EC2-AE63-E896C56D09C9}">
      <dgm:prSet custT="1"/>
      <dgm:spPr/>
      <dgm:t>
        <a:bodyPr/>
        <a:lstStyle/>
        <a:p>
          <a:endParaRPr lang="zh-TW" altLang="en-US" sz="1400"/>
        </a:p>
      </dgm:t>
    </dgm:pt>
    <dgm:pt modelId="{E643B720-2711-4F98-8EDC-D7F4BADD1276}" type="sibTrans" cxnId="{DDE0C8FC-E5F8-4EC2-AE63-E896C56D09C9}">
      <dgm:prSet/>
      <dgm:spPr/>
      <dgm:t>
        <a:bodyPr/>
        <a:lstStyle/>
        <a:p>
          <a:endParaRPr lang="zh-TW" altLang="en-US" sz="1400"/>
        </a:p>
      </dgm:t>
    </dgm:pt>
    <dgm:pt modelId="{2C99F465-0D5C-4759-AAB7-EA6E1DF4C7A5}">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sz="1400" b="1" dirty="0" smtClean="0"/>
            <a:t>設定地上權</a:t>
          </a:r>
          <a:endParaRPr lang="zh-TW" altLang="en-US" sz="1400" b="1" dirty="0"/>
        </a:p>
      </dgm:t>
    </dgm:pt>
    <dgm:pt modelId="{D268D5F9-094A-4D21-98F7-CAF5B93CECCC}" type="parTrans" cxnId="{8A50BCE1-8A79-4E3B-B907-9832F8C39C2F}">
      <dgm:prSet custT="1"/>
      <dgm:spPr/>
      <dgm:t>
        <a:bodyPr/>
        <a:lstStyle/>
        <a:p>
          <a:endParaRPr lang="zh-TW" altLang="en-US" sz="1400"/>
        </a:p>
      </dgm:t>
    </dgm:pt>
    <dgm:pt modelId="{9B79F662-8D84-40A0-972A-EAC8AD633B68}" type="sibTrans" cxnId="{8A50BCE1-8A79-4E3B-B907-9832F8C39C2F}">
      <dgm:prSet/>
      <dgm:spPr/>
      <dgm:t>
        <a:bodyPr/>
        <a:lstStyle/>
        <a:p>
          <a:endParaRPr lang="zh-TW" altLang="en-US" sz="1400"/>
        </a:p>
      </dgm:t>
    </dgm:pt>
    <dgm:pt modelId="{B3D20654-C7AC-4537-ACCF-144953E987CD}">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sz="1400" b="1" dirty="0" smtClean="0"/>
            <a:t>權利移轉之日</a:t>
          </a:r>
          <a:endParaRPr lang="zh-TW" altLang="en-US" sz="1400" b="1" dirty="0"/>
        </a:p>
      </dgm:t>
    </dgm:pt>
    <dgm:pt modelId="{C0936CA5-4DC0-4E19-AFB7-B7A4CCA9C6C5}" type="parTrans" cxnId="{AF24EA25-A571-4423-BCFE-7E9CF010A367}">
      <dgm:prSet custT="1"/>
      <dgm:spPr/>
      <dgm:t>
        <a:bodyPr/>
        <a:lstStyle/>
        <a:p>
          <a:endParaRPr lang="zh-TW" altLang="en-US" sz="1400"/>
        </a:p>
      </dgm:t>
    </dgm:pt>
    <dgm:pt modelId="{DDF65F30-7743-4185-B52D-C0D343FAEF64}" type="sibTrans" cxnId="{AF24EA25-A571-4423-BCFE-7E9CF010A367}">
      <dgm:prSet/>
      <dgm:spPr/>
      <dgm:t>
        <a:bodyPr/>
        <a:lstStyle/>
        <a:p>
          <a:endParaRPr lang="zh-TW" altLang="en-US" sz="1400"/>
        </a:p>
      </dgm:t>
    </dgm:pt>
    <dgm:pt modelId="{96AE48AA-E7AC-45E0-A7C9-F02ADA968F5E}">
      <dgm:prSet phldrT="[文字]" custT="1">
        <dgm:style>
          <a:lnRef idx="2">
            <a:schemeClr val="accent6"/>
          </a:lnRef>
          <a:fillRef idx="1">
            <a:schemeClr val="lt1"/>
          </a:fillRef>
          <a:effectRef idx="0">
            <a:schemeClr val="accent6"/>
          </a:effectRef>
          <a:fontRef idx="minor">
            <a:schemeClr val="dk1"/>
          </a:fontRef>
        </dgm:style>
      </dgm:prSet>
      <dgm:spPr>
        <a:solidFill>
          <a:srgbClr val="FFC000"/>
        </a:solidFill>
        <a:scene3d>
          <a:camera prst="orthographicFront"/>
          <a:lightRig rig="threePt" dir="t"/>
        </a:scene3d>
        <a:sp3d>
          <a:bevelT prst="angle"/>
        </a:sp3d>
      </dgm:spPr>
      <dgm:t>
        <a:bodyPr/>
        <a:lstStyle/>
        <a:p>
          <a:r>
            <a:rPr lang="zh-TW" altLang="en-US" sz="1400" b="1" dirty="0" smtClean="0"/>
            <a:t>出價取得</a:t>
          </a:r>
          <a:endParaRPr lang="zh-TW" altLang="en-US" sz="1400" b="1" dirty="0"/>
        </a:p>
      </dgm:t>
    </dgm:pt>
    <dgm:pt modelId="{0195E79B-CFAF-47E5-B34B-96BBF9F7526B}" type="parTrans" cxnId="{4D8475EB-623D-48CB-A888-B21D8BD1B77E}">
      <dgm:prSet custT="1"/>
      <dgm:spPr/>
      <dgm:t>
        <a:bodyPr/>
        <a:lstStyle/>
        <a:p>
          <a:endParaRPr lang="zh-TW" altLang="en-US" sz="1400"/>
        </a:p>
      </dgm:t>
    </dgm:pt>
    <dgm:pt modelId="{32BF7578-DF7E-41D1-A9D3-4D9C782A5958}" type="sibTrans" cxnId="{4D8475EB-623D-48CB-A888-B21D8BD1B77E}">
      <dgm:prSet/>
      <dgm:spPr/>
      <dgm:t>
        <a:bodyPr/>
        <a:lstStyle/>
        <a:p>
          <a:endParaRPr lang="zh-TW" altLang="en-US" sz="1400"/>
        </a:p>
      </dgm:t>
    </dgm:pt>
    <dgm:pt modelId="{511BB728-9C27-46F1-BD3C-88D11D9D6DF4}">
      <dgm:prSet phldrT="[文字]" custT="1">
        <dgm:style>
          <a:lnRef idx="2">
            <a:schemeClr val="accent6"/>
          </a:lnRef>
          <a:fillRef idx="1">
            <a:schemeClr val="lt1"/>
          </a:fillRef>
          <a:effectRef idx="0">
            <a:schemeClr val="accent6"/>
          </a:effectRef>
          <a:fontRef idx="minor">
            <a:schemeClr val="dk1"/>
          </a:fontRef>
        </dgm:style>
      </dgm:prSet>
      <dgm:spPr>
        <a:solidFill>
          <a:srgbClr val="FFFF00"/>
        </a:solidFill>
        <a:scene3d>
          <a:camera prst="orthographicFront"/>
          <a:lightRig rig="threePt" dir="t"/>
        </a:scene3d>
        <a:sp3d>
          <a:bevelT prst="angle"/>
        </a:sp3d>
      </dgm:spPr>
      <dgm:t>
        <a:bodyPr/>
        <a:lstStyle/>
        <a:p>
          <a:r>
            <a:rPr lang="zh-TW" altLang="en-US" sz="1400" b="1" dirty="0" smtClean="0">
              <a:solidFill>
                <a:srgbClr val="C00000"/>
              </a:solidFill>
            </a:rPr>
            <a:t>非</a:t>
          </a:r>
          <a:r>
            <a:rPr lang="zh-TW" altLang="en-US" sz="1400" b="1" dirty="0" smtClean="0"/>
            <a:t>出價取得</a:t>
          </a:r>
          <a:endParaRPr lang="zh-TW" altLang="en-US" sz="1400" b="1" dirty="0"/>
        </a:p>
      </dgm:t>
    </dgm:pt>
    <dgm:pt modelId="{33CD534F-F53A-4A06-A3BB-467D71649D54}" type="parTrans" cxnId="{7FE48034-18C7-4F4A-B3AB-009C06EFD37D}">
      <dgm:prSet custT="1"/>
      <dgm:spPr/>
      <dgm:t>
        <a:bodyPr/>
        <a:lstStyle/>
        <a:p>
          <a:endParaRPr lang="zh-TW" altLang="en-US" sz="1400"/>
        </a:p>
      </dgm:t>
    </dgm:pt>
    <dgm:pt modelId="{7F85D1F2-8A7E-4382-93E9-66085DD04E88}" type="sibTrans" cxnId="{7FE48034-18C7-4F4A-B3AB-009C06EFD37D}">
      <dgm:prSet/>
      <dgm:spPr/>
      <dgm:t>
        <a:bodyPr/>
        <a:lstStyle/>
        <a:p>
          <a:endParaRPr lang="zh-TW" altLang="en-US" sz="1400"/>
        </a:p>
      </dgm:t>
    </dgm:pt>
    <dgm:pt modelId="{5D66E3A8-AABC-40E8-B68F-B0AE258067D9}">
      <dgm:prSet phldrT="[文字]" custT="1">
        <dgm:style>
          <a:lnRef idx="2">
            <a:schemeClr val="accent6"/>
          </a:lnRef>
          <a:fillRef idx="1">
            <a:schemeClr val="lt1"/>
          </a:fillRef>
          <a:effectRef idx="0">
            <a:schemeClr val="accent6"/>
          </a:effectRef>
          <a:fontRef idx="minor">
            <a:schemeClr val="dk1"/>
          </a:fontRef>
        </dgm:style>
      </dgm:prSet>
      <dgm:spPr>
        <a:solidFill>
          <a:srgbClr val="FFCCCC"/>
        </a:solidFill>
      </dgm:spPr>
      <dgm:t>
        <a:bodyPr/>
        <a:lstStyle/>
        <a:p>
          <a:r>
            <a:rPr lang="en-US" altLang="zh-TW" sz="1400" b="1" dirty="0" smtClean="0"/>
            <a:t>1.</a:t>
          </a:r>
          <a:r>
            <a:rPr lang="zh-TW" altLang="en-US" sz="1400" b="1" dirty="0" smtClean="0"/>
            <a:t>興建房屋第一次移轉</a:t>
          </a:r>
          <a:endParaRPr lang="zh-TW" altLang="en-US" sz="1400" b="1" dirty="0"/>
        </a:p>
      </dgm:t>
    </dgm:pt>
    <dgm:pt modelId="{D0961518-C4A3-433C-A273-67172DCD257D}" type="parTrans" cxnId="{B7C04EEC-08CA-4C4A-9ECE-E3E3EF21EA8A}">
      <dgm:prSet custT="1"/>
      <dgm:spPr/>
      <dgm:t>
        <a:bodyPr/>
        <a:lstStyle/>
        <a:p>
          <a:endParaRPr lang="zh-TW" altLang="en-US" sz="1400"/>
        </a:p>
      </dgm:t>
    </dgm:pt>
    <dgm:pt modelId="{527FC1CC-4156-4153-AEA4-78207D1FEBBD}" type="sibTrans" cxnId="{B7C04EEC-08CA-4C4A-9ECE-E3E3EF21EA8A}">
      <dgm:prSet/>
      <dgm:spPr/>
      <dgm:t>
        <a:bodyPr/>
        <a:lstStyle/>
        <a:p>
          <a:endParaRPr lang="zh-TW" altLang="en-US" sz="1400"/>
        </a:p>
      </dgm:t>
    </dgm:pt>
    <dgm:pt modelId="{DF8A15EB-DA34-4617-8242-9D7395381BCC}">
      <dgm:prSet phldrT="[文字]" custT="1">
        <dgm:style>
          <a:lnRef idx="2">
            <a:schemeClr val="accent6"/>
          </a:lnRef>
          <a:fillRef idx="1">
            <a:schemeClr val="lt1"/>
          </a:fillRef>
          <a:effectRef idx="0">
            <a:schemeClr val="accent6"/>
          </a:effectRef>
          <a:fontRef idx="minor">
            <a:schemeClr val="dk1"/>
          </a:fontRef>
        </dgm:style>
      </dgm:prSet>
      <dgm:spPr>
        <a:solidFill>
          <a:srgbClr val="FF00FF"/>
        </a:solidFill>
      </dgm:spPr>
      <dgm:t>
        <a:bodyPr/>
        <a:lstStyle/>
        <a:p>
          <a:r>
            <a:rPr lang="en-US" altLang="zh-TW" sz="1400" b="1" dirty="0" smtClean="0"/>
            <a:t>2..</a:t>
          </a:r>
          <a:r>
            <a:rPr lang="zh-TW" altLang="en-US" sz="1400" b="1" dirty="0" smtClean="0"/>
            <a:t>區段徵收領回抵價地</a:t>
          </a:r>
          <a:endParaRPr lang="zh-TW" altLang="en-US" sz="1400" b="1" dirty="0"/>
        </a:p>
      </dgm:t>
    </dgm:pt>
    <dgm:pt modelId="{C2B9ADD5-8CA1-42B0-8E2D-A28670D40B41}" type="parTrans" cxnId="{836104A8-DBB5-43FA-84FE-9CB76443B590}">
      <dgm:prSet custT="1"/>
      <dgm:spPr/>
      <dgm:t>
        <a:bodyPr/>
        <a:lstStyle/>
        <a:p>
          <a:endParaRPr lang="zh-TW" altLang="en-US" sz="1400"/>
        </a:p>
      </dgm:t>
    </dgm:pt>
    <dgm:pt modelId="{C9C8A5CC-E5A0-4A12-81E7-5EE73F6780A4}" type="sibTrans" cxnId="{836104A8-DBB5-43FA-84FE-9CB76443B590}">
      <dgm:prSet/>
      <dgm:spPr/>
      <dgm:t>
        <a:bodyPr/>
        <a:lstStyle/>
        <a:p>
          <a:endParaRPr lang="zh-TW" altLang="en-US" sz="1400"/>
        </a:p>
      </dgm:t>
    </dgm:pt>
    <dgm:pt modelId="{5D15C8A7-3F5B-4C9F-AAB4-CAD6143DA754}">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en-US" altLang="zh-TW" sz="1400" b="1" dirty="0" smtClean="0"/>
            <a:t>3.</a:t>
          </a:r>
          <a:r>
            <a:rPr lang="zh-TW" altLang="en-US" sz="1400" b="1" dirty="0" smtClean="0"/>
            <a:t>土地重劃後重行分配</a:t>
          </a:r>
          <a:endParaRPr lang="zh-TW" altLang="en-US" sz="1400" b="1" dirty="0"/>
        </a:p>
      </dgm:t>
    </dgm:pt>
    <dgm:pt modelId="{8AF773AD-6123-4341-81F2-5AE2D88F58D0}" type="parTrans" cxnId="{19466AFE-EFD8-4DF6-AE40-1462A9F470B0}">
      <dgm:prSet custT="1"/>
      <dgm:spPr/>
      <dgm:t>
        <a:bodyPr/>
        <a:lstStyle/>
        <a:p>
          <a:endParaRPr lang="zh-TW" altLang="en-US" sz="1400"/>
        </a:p>
      </dgm:t>
    </dgm:pt>
    <dgm:pt modelId="{2341F1AA-9C2B-4653-9C10-DE8A03C05BA3}" type="sibTrans" cxnId="{19466AFE-EFD8-4DF6-AE40-1462A9F470B0}">
      <dgm:prSet/>
      <dgm:spPr/>
      <dgm:t>
        <a:bodyPr/>
        <a:lstStyle/>
        <a:p>
          <a:endParaRPr lang="zh-TW" altLang="en-US" sz="1400"/>
        </a:p>
      </dgm:t>
    </dgm:pt>
    <dgm:pt modelId="{A9826097-C9EA-4A15-AB1F-9CF1A4E01D3C}">
      <dgm:prSet phldrT="[文字]" custT="1">
        <dgm:style>
          <a:lnRef idx="2">
            <a:schemeClr val="accent6"/>
          </a:lnRef>
          <a:fillRef idx="1">
            <a:schemeClr val="lt1"/>
          </a:fillRef>
          <a:effectRef idx="0">
            <a:schemeClr val="accent6"/>
          </a:effectRef>
          <a:fontRef idx="minor">
            <a:schemeClr val="dk1"/>
          </a:fontRef>
        </dgm:style>
      </dgm:prSet>
      <dgm:spPr>
        <a:solidFill>
          <a:srgbClr val="99FF66"/>
        </a:solidFill>
      </dgm:spPr>
      <dgm:t>
        <a:bodyPr/>
        <a:lstStyle/>
        <a:p>
          <a:r>
            <a:rPr lang="en-US" altLang="zh-TW" sz="1400" b="1" dirty="0" smtClean="0"/>
            <a:t>4.</a:t>
          </a:r>
          <a:r>
            <a:rPr lang="zh-TW" altLang="en-US" sz="1400" b="1" dirty="0" smtClean="0"/>
            <a:t>都更或受託辦理土地重劃</a:t>
          </a:r>
          <a:endParaRPr lang="en-US" altLang="zh-TW" sz="1400" b="1" dirty="0" smtClean="0"/>
        </a:p>
      </dgm:t>
    </dgm:pt>
    <dgm:pt modelId="{0AB72D67-7C70-4E4D-8E94-54884F7FA25C}" type="parTrans" cxnId="{76EC05FF-9E99-4DFC-98D0-30810928B11E}">
      <dgm:prSet custT="1"/>
      <dgm:spPr/>
      <dgm:t>
        <a:bodyPr/>
        <a:lstStyle/>
        <a:p>
          <a:endParaRPr lang="zh-TW" altLang="en-US" sz="1400"/>
        </a:p>
      </dgm:t>
    </dgm:pt>
    <dgm:pt modelId="{BB114C90-AE7B-4597-9CCF-61A2C8F62FBB}" type="sibTrans" cxnId="{76EC05FF-9E99-4DFC-98D0-30810928B11E}">
      <dgm:prSet/>
      <dgm:spPr/>
      <dgm:t>
        <a:bodyPr/>
        <a:lstStyle/>
        <a:p>
          <a:endParaRPr lang="zh-TW" altLang="en-US" sz="1400"/>
        </a:p>
      </dgm:t>
    </dgm:pt>
    <dgm:pt modelId="{440063F8-B993-4292-A249-96EA3C8699CD}">
      <dgm:prSet phldrT="[文字]" custT="1">
        <dgm:style>
          <a:lnRef idx="2">
            <a:schemeClr val="accent6"/>
          </a:lnRef>
          <a:fillRef idx="1">
            <a:schemeClr val="lt1"/>
          </a:fillRef>
          <a:effectRef idx="0">
            <a:schemeClr val="accent6"/>
          </a:effectRef>
          <a:fontRef idx="minor">
            <a:schemeClr val="dk1"/>
          </a:fontRef>
        </dgm:style>
      </dgm:prSet>
      <dgm:spPr>
        <a:solidFill>
          <a:srgbClr val="FF9999"/>
        </a:solidFill>
      </dgm:spPr>
      <dgm:t>
        <a:bodyPr/>
        <a:lstStyle/>
        <a:p>
          <a:r>
            <a:rPr lang="en-US" altLang="zh-TW" sz="1400" b="1" dirty="0" smtClean="0"/>
            <a:t>5.</a:t>
          </a:r>
          <a:r>
            <a:rPr lang="zh-TW" altLang="en-US" sz="1400" b="1" dirty="0" smtClean="0"/>
            <a:t>行使民法</a:t>
          </a:r>
          <a:r>
            <a:rPr lang="en-US" altLang="en-US" sz="1400" b="1" dirty="0" smtClean="0"/>
            <a:t>§</a:t>
          </a:r>
          <a:r>
            <a:rPr lang="en-US" altLang="zh-TW" sz="1400" b="1" dirty="0" smtClean="0"/>
            <a:t>1030-1(</a:t>
          </a:r>
          <a:r>
            <a:rPr lang="zh-TW" altLang="en-US" sz="1400" b="1" dirty="0" smtClean="0"/>
            <a:t>剩餘財產差額分配請求權</a:t>
          </a:r>
          <a:r>
            <a:rPr lang="en-US" altLang="zh-TW" sz="1400" b="1" dirty="0" smtClean="0"/>
            <a:t>)</a:t>
          </a:r>
        </a:p>
      </dgm:t>
    </dgm:pt>
    <dgm:pt modelId="{B579DC61-39D5-4494-9558-23C28A5950A4}" type="parTrans" cxnId="{99C9B960-867C-4A9E-9F62-77550C6A6D20}">
      <dgm:prSet custT="1"/>
      <dgm:spPr/>
      <dgm:t>
        <a:bodyPr/>
        <a:lstStyle/>
        <a:p>
          <a:endParaRPr lang="zh-TW" altLang="en-US" sz="1400"/>
        </a:p>
      </dgm:t>
    </dgm:pt>
    <dgm:pt modelId="{6C189292-093A-41F7-832F-746648657171}" type="sibTrans" cxnId="{99C9B960-867C-4A9E-9F62-77550C6A6D20}">
      <dgm:prSet/>
      <dgm:spPr/>
      <dgm:t>
        <a:bodyPr/>
        <a:lstStyle/>
        <a:p>
          <a:endParaRPr lang="zh-TW" altLang="en-US" sz="1400"/>
        </a:p>
      </dgm:t>
    </dgm:pt>
    <dgm:pt modelId="{DC4C1904-A4B7-4400-92A6-2F43422672E9}">
      <dgm:prSet phldrT="[文字]" custT="1">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en-US" altLang="zh-TW" sz="1400" b="1" dirty="0" smtClean="0"/>
            <a:t>6.</a:t>
          </a:r>
          <a:r>
            <a:rPr lang="zh-TW" altLang="en-US" sz="1400" b="1" dirty="0" smtClean="0"/>
            <a:t>繼      承</a:t>
          </a:r>
          <a:endParaRPr lang="en-US" altLang="zh-TW" sz="1400" b="1" dirty="0" smtClean="0"/>
        </a:p>
      </dgm:t>
    </dgm:pt>
    <dgm:pt modelId="{520D4E56-B934-402D-8948-918D67F61224}" type="parTrans" cxnId="{F55A9B2B-841A-47FD-95C7-F017B134CA3C}">
      <dgm:prSet custT="1"/>
      <dgm:spPr/>
      <dgm:t>
        <a:bodyPr/>
        <a:lstStyle/>
        <a:p>
          <a:endParaRPr lang="zh-TW" altLang="en-US" sz="1400"/>
        </a:p>
      </dgm:t>
    </dgm:pt>
    <dgm:pt modelId="{B3DB51C7-FDC4-42B7-BC0B-D61F2AE2B4C8}" type="sibTrans" cxnId="{F55A9B2B-841A-47FD-95C7-F017B134CA3C}">
      <dgm:prSet/>
      <dgm:spPr/>
      <dgm:t>
        <a:bodyPr/>
        <a:lstStyle/>
        <a:p>
          <a:endParaRPr lang="zh-TW" altLang="en-US" sz="1400"/>
        </a:p>
      </dgm:t>
    </dgm:pt>
    <dgm:pt modelId="{C4F64610-F2D3-4CE3-959F-B0BCBEF4D300}">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en-US" altLang="zh-TW" sz="1400" b="1" dirty="0" smtClean="0"/>
            <a:t>7.</a:t>
          </a:r>
          <a:r>
            <a:rPr lang="zh-TW" altLang="en-US" sz="1400" b="1" dirty="0" smtClean="0"/>
            <a:t>分割共有物</a:t>
          </a:r>
          <a:endParaRPr lang="en-US" altLang="zh-TW" sz="1400" b="1" dirty="0" smtClean="0"/>
        </a:p>
      </dgm:t>
    </dgm:pt>
    <dgm:pt modelId="{91A5FF83-04C7-4238-945D-C9419B3768F5}" type="parTrans" cxnId="{4E81EE73-B55B-46AB-8F58-B725A2BCE87A}">
      <dgm:prSet custT="1"/>
      <dgm:spPr/>
      <dgm:t>
        <a:bodyPr/>
        <a:lstStyle/>
        <a:p>
          <a:endParaRPr lang="zh-TW" altLang="en-US" sz="1400"/>
        </a:p>
      </dgm:t>
    </dgm:pt>
    <dgm:pt modelId="{EA901576-24A0-4B03-9FD0-923B95C35761}" type="sibTrans" cxnId="{4E81EE73-B55B-46AB-8F58-B725A2BCE87A}">
      <dgm:prSet/>
      <dgm:spPr/>
      <dgm:t>
        <a:bodyPr/>
        <a:lstStyle/>
        <a:p>
          <a:endParaRPr lang="zh-TW" altLang="en-US" sz="1400"/>
        </a:p>
      </dgm:t>
    </dgm:pt>
    <dgm:pt modelId="{D52C4AA2-EB9C-4889-A748-FDD3C7F0709C}">
      <dgm:prSet phldrT="[文字]" custT="1">
        <dgm:style>
          <a:lnRef idx="2">
            <a:schemeClr val="accent6"/>
          </a:lnRef>
          <a:fillRef idx="1">
            <a:schemeClr val="lt1"/>
          </a:fillRef>
          <a:effectRef idx="0">
            <a:schemeClr val="accent6"/>
          </a:effectRef>
          <a:fontRef idx="minor">
            <a:schemeClr val="dk1"/>
          </a:fontRef>
        </dgm:style>
      </dgm:prSet>
      <dgm:spPr>
        <a:solidFill>
          <a:srgbClr val="FFCCCC"/>
        </a:solidFill>
      </dgm:spPr>
      <dgm:t>
        <a:bodyPr/>
        <a:lstStyle/>
        <a:p>
          <a:r>
            <a:rPr lang="zh-TW" altLang="en-US" sz="1400" b="1" dirty="0" smtClean="0"/>
            <a:t>核發使照日或實際興建完成日</a:t>
          </a:r>
          <a:endParaRPr lang="zh-TW" altLang="en-US" sz="1400" b="1" dirty="0"/>
        </a:p>
      </dgm:t>
    </dgm:pt>
    <dgm:pt modelId="{D15DC16C-EA94-46FB-B6F2-7B5C07CBAC22}" type="parTrans" cxnId="{6998C66D-8DF2-4FC5-9594-63345E2FCE73}">
      <dgm:prSet custT="1"/>
      <dgm:spPr/>
      <dgm:t>
        <a:bodyPr/>
        <a:lstStyle/>
        <a:p>
          <a:endParaRPr lang="zh-TW" altLang="en-US" sz="1400"/>
        </a:p>
      </dgm:t>
    </dgm:pt>
    <dgm:pt modelId="{F263CE98-A942-4CF6-A8C3-DCDE3574B841}" type="sibTrans" cxnId="{6998C66D-8DF2-4FC5-9594-63345E2FCE73}">
      <dgm:prSet/>
      <dgm:spPr/>
      <dgm:t>
        <a:bodyPr/>
        <a:lstStyle/>
        <a:p>
          <a:endParaRPr lang="zh-TW" altLang="en-US" sz="1400"/>
        </a:p>
      </dgm:t>
    </dgm:pt>
    <dgm:pt modelId="{2F52FA57-D2EC-4EBB-87DC-177DC5AD0EF0}">
      <dgm:prSet phldrT="[文字]" custT="1">
        <dgm:style>
          <a:lnRef idx="2">
            <a:schemeClr val="accent6"/>
          </a:lnRef>
          <a:fillRef idx="1">
            <a:schemeClr val="lt1"/>
          </a:fillRef>
          <a:effectRef idx="0">
            <a:schemeClr val="accent6"/>
          </a:effectRef>
          <a:fontRef idx="minor">
            <a:schemeClr val="dk1"/>
          </a:fontRef>
        </dgm:style>
      </dgm:prSet>
      <dgm:spPr>
        <a:solidFill>
          <a:srgbClr val="FF00FF"/>
        </a:solidFill>
      </dgm:spPr>
      <dgm:t>
        <a:bodyPr/>
        <a:lstStyle/>
        <a:p>
          <a:r>
            <a:rPr lang="zh-TW" altLang="en-US" sz="1400" b="1" dirty="0" smtClean="0"/>
            <a:t>原取得被徵收土地之日</a:t>
          </a:r>
          <a:endParaRPr lang="zh-TW" altLang="en-US" sz="1400" b="1" dirty="0"/>
        </a:p>
      </dgm:t>
    </dgm:pt>
    <dgm:pt modelId="{4D2B15AE-F82B-4710-85A9-FC949BC6E4B7}" type="parTrans" cxnId="{3A9AF885-8C98-4BD1-8C98-90D892439DD6}">
      <dgm:prSet custT="1"/>
      <dgm:spPr/>
      <dgm:t>
        <a:bodyPr/>
        <a:lstStyle/>
        <a:p>
          <a:endParaRPr lang="zh-TW" altLang="en-US" sz="1400"/>
        </a:p>
      </dgm:t>
    </dgm:pt>
    <dgm:pt modelId="{BDE6A4BC-4359-49FA-8D81-E795FE65750E}" type="sibTrans" cxnId="{3A9AF885-8C98-4BD1-8C98-90D892439DD6}">
      <dgm:prSet/>
      <dgm:spPr/>
      <dgm:t>
        <a:bodyPr/>
        <a:lstStyle/>
        <a:p>
          <a:endParaRPr lang="zh-TW" altLang="en-US" sz="1400"/>
        </a:p>
      </dgm:t>
    </dgm:pt>
    <dgm:pt modelId="{D314CD8B-85A3-4EA9-B5DF-6E3908D17736}">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sz="1400" b="1" dirty="0" smtClean="0"/>
            <a:t>原取得重劃前土地之日</a:t>
          </a:r>
          <a:endParaRPr lang="zh-TW" altLang="en-US" sz="1400" b="1" dirty="0"/>
        </a:p>
      </dgm:t>
    </dgm:pt>
    <dgm:pt modelId="{0E88E391-0599-4754-9272-22461ED7F7E6}" type="parTrans" cxnId="{0537DE06-B86F-4B3A-998B-EB0FB7CD897F}">
      <dgm:prSet custT="1"/>
      <dgm:spPr/>
      <dgm:t>
        <a:bodyPr/>
        <a:lstStyle/>
        <a:p>
          <a:endParaRPr lang="zh-TW" altLang="en-US" sz="1400"/>
        </a:p>
      </dgm:t>
    </dgm:pt>
    <dgm:pt modelId="{E5292D91-C600-49E6-BF15-0ED25A83D2CE}" type="sibTrans" cxnId="{0537DE06-B86F-4B3A-998B-EB0FB7CD897F}">
      <dgm:prSet/>
      <dgm:spPr/>
      <dgm:t>
        <a:bodyPr/>
        <a:lstStyle/>
        <a:p>
          <a:endParaRPr lang="zh-TW" altLang="en-US" sz="1400"/>
        </a:p>
      </dgm:t>
    </dgm:pt>
    <dgm:pt modelId="{0F5AD10E-F216-49FF-A71A-FBB39CD32121}">
      <dgm:prSet phldrT="[文字]" custT="1">
        <dgm:style>
          <a:lnRef idx="2">
            <a:schemeClr val="accent6"/>
          </a:lnRef>
          <a:fillRef idx="1">
            <a:schemeClr val="lt1"/>
          </a:fillRef>
          <a:effectRef idx="0">
            <a:schemeClr val="accent6"/>
          </a:effectRef>
          <a:fontRef idx="minor">
            <a:schemeClr val="dk1"/>
          </a:fontRef>
        </dgm:style>
      </dgm:prSet>
      <dgm:spPr>
        <a:solidFill>
          <a:srgbClr val="99FF66"/>
        </a:solidFill>
      </dgm:spPr>
      <dgm:t>
        <a:bodyPr/>
        <a:lstStyle/>
        <a:p>
          <a:r>
            <a:rPr lang="zh-TW" altLang="en-US" sz="1400" b="1" dirty="0" smtClean="0"/>
            <a:t>計畫書核定之日</a:t>
          </a:r>
          <a:endParaRPr lang="en-US" altLang="zh-TW" sz="1400" b="1" dirty="0" smtClean="0"/>
        </a:p>
      </dgm:t>
    </dgm:pt>
    <dgm:pt modelId="{83E11B52-BC87-4744-A845-64F367FD3C54}" type="parTrans" cxnId="{DC9B0D24-BFE2-4195-8FF1-E1670B0F1115}">
      <dgm:prSet custT="1"/>
      <dgm:spPr/>
      <dgm:t>
        <a:bodyPr/>
        <a:lstStyle/>
        <a:p>
          <a:endParaRPr lang="zh-TW" altLang="en-US" sz="1400"/>
        </a:p>
      </dgm:t>
    </dgm:pt>
    <dgm:pt modelId="{CEF17DB2-BF6F-486A-BA37-B1133F0C9B4E}" type="sibTrans" cxnId="{DC9B0D24-BFE2-4195-8FF1-E1670B0F1115}">
      <dgm:prSet/>
      <dgm:spPr/>
      <dgm:t>
        <a:bodyPr/>
        <a:lstStyle/>
        <a:p>
          <a:endParaRPr lang="zh-TW" altLang="en-US" sz="1400"/>
        </a:p>
      </dgm:t>
    </dgm:pt>
    <dgm:pt modelId="{68DCDB3F-0A49-4D49-A985-61B06EFE4425}">
      <dgm:prSet phldrT="[文字]" custT="1">
        <dgm:style>
          <a:lnRef idx="2">
            <a:schemeClr val="accent6"/>
          </a:lnRef>
          <a:fillRef idx="1">
            <a:schemeClr val="lt1"/>
          </a:fillRef>
          <a:effectRef idx="0">
            <a:schemeClr val="accent6"/>
          </a:effectRef>
          <a:fontRef idx="minor">
            <a:schemeClr val="dk1"/>
          </a:fontRef>
        </dgm:style>
      </dgm:prSet>
      <dgm:spPr>
        <a:solidFill>
          <a:srgbClr val="FF9999"/>
        </a:solidFill>
      </dgm:spPr>
      <dgm:t>
        <a:bodyPr/>
        <a:lstStyle/>
        <a:p>
          <a:r>
            <a:rPr lang="zh-TW" altLang="en-US" sz="1400" b="1" dirty="0" smtClean="0"/>
            <a:t>配偶之他方原取得該房地之日</a:t>
          </a:r>
          <a:endParaRPr lang="en-US" altLang="zh-TW" sz="1400" b="1" dirty="0" smtClean="0"/>
        </a:p>
      </dgm:t>
    </dgm:pt>
    <dgm:pt modelId="{1C4B4393-B2EF-4212-937F-965376405C01}" type="parTrans" cxnId="{6EB3DFDB-A927-42B4-BDDA-EDD5C11BB901}">
      <dgm:prSet custT="1"/>
      <dgm:spPr/>
      <dgm:t>
        <a:bodyPr/>
        <a:lstStyle/>
        <a:p>
          <a:endParaRPr lang="zh-TW" altLang="en-US" sz="1400"/>
        </a:p>
      </dgm:t>
    </dgm:pt>
    <dgm:pt modelId="{18C75EEA-3D16-4347-9DA4-7AA2189F00C3}" type="sibTrans" cxnId="{6EB3DFDB-A927-42B4-BDDA-EDD5C11BB901}">
      <dgm:prSet/>
      <dgm:spPr/>
      <dgm:t>
        <a:bodyPr/>
        <a:lstStyle/>
        <a:p>
          <a:endParaRPr lang="zh-TW" altLang="en-US" sz="1400"/>
        </a:p>
      </dgm:t>
    </dgm:pt>
    <dgm:pt modelId="{6177C24F-FB43-4A45-9CC9-FF170DB17C8E}">
      <dgm:prSet phldrT="[文字]" custT="1">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sz="1400" b="1" dirty="0" smtClean="0"/>
            <a:t>繼承開始之日</a:t>
          </a:r>
          <a:endParaRPr lang="en-US" altLang="zh-TW" sz="1400" b="1" dirty="0" smtClean="0"/>
        </a:p>
      </dgm:t>
    </dgm:pt>
    <dgm:pt modelId="{056C10DB-25A4-449B-B531-1CB12F3EAA43}" type="parTrans" cxnId="{B1217B18-60B8-4AFC-9B9D-0FB0C49A4372}">
      <dgm:prSet custT="1"/>
      <dgm:spPr/>
      <dgm:t>
        <a:bodyPr/>
        <a:lstStyle/>
        <a:p>
          <a:endParaRPr lang="zh-TW" altLang="en-US" sz="1400"/>
        </a:p>
      </dgm:t>
    </dgm:pt>
    <dgm:pt modelId="{6B16E4D0-F191-493B-8264-A05DFCCC791C}" type="sibTrans" cxnId="{B1217B18-60B8-4AFC-9B9D-0FB0C49A4372}">
      <dgm:prSet/>
      <dgm:spPr/>
      <dgm:t>
        <a:bodyPr/>
        <a:lstStyle/>
        <a:p>
          <a:endParaRPr lang="zh-TW" altLang="en-US" sz="1400"/>
        </a:p>
      </dgm:t>
    </dgm:pt>
    <dgm:pt modelId="{21F7B1D1-B2D0-4E5C-AA1A-BA3462D84A05}">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sz="1400" b="1" dirty="0" smtClean="0"/>
            <a:t>原取得共有物之日</a:t>
          </a:r>
          <a:endParaRPr lang="en-US" altLang="zh-TW" sz="1400" b="1" dirty="0" smtClean="0"/>
        </a:p>
      </dgm:t>
    </dgm:pt>
    <dgm:pt modelId="{7FDBAE5F-C9A4-4C87-ABF1-7FD77AF92221}" type="parTrans" cxnId="{EB0D814C-2946-4CC0-A72F-736983784EDB}">
      <dgm:prSet custT="1"/>
      <dgm:spPr/>
      <dgm:t>
        <a:bodyPr/>
        <a:lstStyle/>
        <a:p>
          <a:endParaRPr lang="zh-TW" altLang="en-US" sz="1400"/>
        </a:p>
      </dgm:t>
    </dgm:pt>
    <dgm:pt modelId="{09DC4A63-9E38-4B5B-98E7-049EFC29625B}" type="sibTrans" cxnId="{EB0D814C-2946-4CC0-A72F-736983784EDB}">
      <dgm:prSet/>
      <dgm:spPr/>
      <dgm:t>
        <a:bodyPr/>
        <a:lstStyle/>
        <a:p>
          <a:endParaRPr lang="zh-TW" altLang="en-US" sz="1400"/>
        </a:p>
      </dgm:t>
    </dgm:pt>
    <dgm:pt modelId="{F06E71D6-A60B-42BD-BC96-BE6CA4D56238}" type="pres">
      <dgm:prSet presAssocID="{B0DFC8BE-B1B3-4C33-84AF-B11E36720551}" presName="diagram" presStyleCnt="0">
        <dgm:presLayoutVars>
          <dgm:chPref val="1"/>
          <dgm:dir/>
          <dgm:animOne val="branch"/>
          <dgm:animLvl val="lvl"/>
          <dgm:resizeHandles val="exact"/>
        </dgm:presLayoutVars>
      </dgm:prSet>
      <dgm:spPr/>
      <dgm:t>
        <a:bodyPr/>
        <a:lstStyle/>
        <a:p>
          <a:endParaRPr lang="zh-TW" altLang="en-US"/>
        </a:p>
      </dgm:t>
    </dgm:pt>
    <dgm:pt modelId="{DC674F95-2D27-4D07-A044-0755F99DE53A}" type="pres">
      <dgm:prSet presAssocID="{8229932E-54B4-4A6B-8118-189EC507C5E7}" presName="root1" presStyleCnt="0"/>
      <dgm:spPr/>
    </dgm:pt>
    <dgm:pt modelId="{B17722F5-BB13-449C-834B-DD58265366E5}" type="pres">
      <dgm:prSet presAssocID="{8229932E-54B4-4A6B-8118-189EC507C5E7}" presName="LevelOneTextNode" presStyleLbl="node0" presStyleIdx="0" presStyleCnt="1" custScaleX="125529" custLinFactX="-22135" custLinFactNeighborX="-100000" custLinFactNeighborY="-6499">
        <dgm:presLayoutVars>
          <dgm:chPref val="3"/>
        </dgm:presLayoutVars>
      </dgm:prSet>
      <dgm:spPr/>
      <dgm:t>
        <a:bodyPr/>
        <a:lstStyle/>
        <a:p>
          <a:endParaRPr lang="zh-TW" altLang="en-US"/>
        </a:p>
      </dgm:t>
    </dgm:pt>
    <dgm:pt modelId="{C4D87E9D-9176-45DE-A940-65AE3C7DB65A}" type="pres">
      <dgm:prSet presAssocID="{8229932E-54B4-4A6B-8118-189EC507C5E7}" presName="level2hierChild" presStyleCnt="0"/>
      <dgm:spPr/>
    </dgm:pt>
    <dgm:pt modelId="{0C7CD3E4-06E1-4BFA-9312-C43EFC02DBFC}" type="pres">
      <dgm:prSet presAssocID="{0195E79B-CFAF-47E5-B34B-96BBF9F7526B}" presName="conn2-1" presStyleLbl="parChTrans1D2" presStyleIdx="0" presStyleCnt="2"/>
      <dgm:spPr/>
      <dgm:t>
        <a:bodyPr/>
        <a:lstStyle/>
        <a:p>
          <a:endParaRPr lang="zh-TW" altLang="en-US"/>
        </a:p>
      </dgm:t>
    </dgm:pt>
    <dgm:pt modelId="{433D9BB2-30C1-40F3-BCDA-748F25E675B5}" type="pres">
      <dgm:prSet presAssocID="{0195E79B-CFAF-47E5-B34B-96BBF9F7526B}" presName="connTx" presStyleLbl="parChTrans1D2" presStyleIdx="0" presStyleCnt="2"/>
      <dgm:spPr/>
      <dgm:t>
        <a:bodyPr/>
        <a:lstStyle/>
        <a:p>
          <a:endParaRPr lang="zh-TW" altLang="en-US"/>
        </a:p>
      </dgm:t>
    </dgm:pt>
    <dgm:pt modelId="{7178F449-8ABC-4A60-80F1-5E832A29B9F3}" type="pres">
      <dgm:prSet presAssocID="{96AE48AA-E7AC-45E0-A7C9-F02ADA968F5E}" presName="root2" presStyleCnt="0"/>
      <dgm:spPr/>
    </dgm:pt>
    <dgm:pt modelId="{99149B75-CD41-4348-AF97-90CD843F4F6B}" type="pres">
      <dgm:prSet presAssocID="{96AE48AA-E7AC-45E0-A7C9-F02ADA968F5E}" presName="LevelTwoTextNode" presStyleLbl="node2" presStyleIdx="0" presStyleCnt="2" custLinFactX="-21453" custLinFactNeighborX="-100000" custLinFactNeighborY="-7840">
        <dgm:presLayoutVars>
          <dgm:chPref val="3"/>
        </dgm:presLayoutVars>
      </dgm:prSet>
      <dgm:spPr/>
      <dgm:t>
        <a:bodyPr/>
        <a:lstStyle/>
        <a:p>
          <a:endParaRPr lang="zh-TW" altLang="en-US"/>
        </a:p>
      </dgm:t>
    </dgm:pt>
    <dgm:pt modelId="{C918716D-4F0C-4F7C-AC7E-262B52A1DC2F}" type="pres">
      <dgm:prSet presAssocID="{96AE48AA-E7AC-45E0-A7C9-F02ADA968F5E}" presName="level3hierChild" presStyleCnt="0"/>
      <dgm:spPr/>
    </dgm:pt>
    <dgm:pt modelId="{A8C3FC48-F039-4785-BE3B-ADF807085974}" type="pres">
      <dgm:prSet presAssocID="{E9B52F83-D268-44DB-9AB7-3E63F2C0D594}" presName="conn2-1" presStyleLbl="parChTrans1D3" presStyleIdx="0" presStyleCnt="10"/>
      <dgm:spPr/>
      <dgm:t>
        <a:bodyPr/>
        <a:lstStyle/>
        <a:p>
          <a:endParaRPr lang="zh-TW" altLang="en-US"/>
        </a:p>
      </dgm:t>
    </dgm:pt>
    <dgm:pt modelId="{68470771-DF6F-4929-9343-4B81D9AA9145}" type="pres">
      <dgm:prSet presAssocID="{E9B52F83-D268-44DB-9AB7-3E63F2C0D594}" presName="connTx" presStyleLbl="parChTrans1D3" presStyleIdx="0" presStyleCnt="10"/>
      <dgm:spPr/>
      <dgm:t>
        <a:bodyPr/>
        <a:lstStyle/>
        <a:p>
          <a:endParaRPr lang="zh-TW" altLang="en-US"/>
        </a:p>
      </dgm:t>
    </dgm:pt>
    <dgm:pt modelId="{5E60CA2F-EB01-4BAE-B761-CE82F54B20DD}" type="pres">
      <dgm:prSet presAssocID="{B7423E01-BD5B-4A3D-93B3-108E5D4C7653}" presName="root2" presStyleCnt="0"/>
      <dgm:spPr/>
    </dgm:pt>
    <dgm:pt modelId="{ABD86F2B-8C82-4BC7-807D-70EA9DB90A40}" type="pres">
      <dgm:prSet presAssocID="{B7423E01-BD5B-4A3D-93B3-108E5D4C7653}" presName="LevelTwoTextNode" presStyleLbl="node3" presStyleIdx="0" presStyleCnt="10" custLinFactX="-28209" custLinFactNeighborX="-100000" custLinFactNeighborY="-600">
        <dgm:presLayoutVars>
          <dgm:chPref val="3"/>
        </dgm:presLayoutVars>
      </dgm:prSet>
      <dgm:spPr/>
      <dgm:t>
        <a:bodyPr/>
        <a:lstStyle/>
        <a:p>
          <a:endParaRPr lang="zh-TW" altLang="en-US"/>
        </a:p>
      </dgm:t>
    </dgm:pt>
    <dgm:pt modelId="{93FB4469-7487-4DD7-9391-C3CE3EBC80D8}" type="pres">
      <dgm:prSet presAssocID="{B7423E01-BD5B-4A3D-93B3-108E5D4C7653}" presName="level3hierChild" presStyleCnt="0"/>
      <dgm:spPr/>
    </dgm:pt>
    <dgm:pt modelId="{FBAACCC7-F48D-49C3-B619-355F2B1D9BA9}" type="pres">
      <dgm:prSet presAssocID="{11B0E936-8004-401D-8B9D-94ADDAFE7086}" presName="conn2-1" presStyleLbl="parChTrans1D4" presStyleIdx="0" presStyleCnt="10"/>
      <dgm:spPr/>
      <dgm:t>
        <a:bodyPr/>
        <a:lstStyle/>
        <a:p>
          <a:endParaRPr lang="zh-TW" altLang="en-US"/>
        </a:p>
      </dgm:t>
    </dgm:pt>
    <dgm:pt modelId="{4F8ED0AC-429C-4AE1-9C56-DC5252D0238E}" type="pres">
      <dgm:prSet presAssocID="{11B0E936-8004-401D-8B9D-94ADDAFE7086}" presName="connTx" presStyleLbl="parChTrans1D4" presStyleIdx="0" presStyleCnt="10"/>
      <dgm:spPr/>
      <dgm:t>
        <a:bodyPr/>
        <a:lstStyle/>
        <a:p>
          <a:endParaRPr lang="zh-TW" altLang="en-US"/>
        </a:p>
      </dgm:t>
    </dgm:pt>
    <dgm:pt modelId="{8C70ACF8-AB8D-47FC-AEB8-000B564B88BF}" type="pres">
      <dgm:prSet presAssocID="{0BE54E2C-15BF-4191-BCD1-AB4FF167FD3B}" presName="root2" presStyleCnt="0"/>
      <dgm:spPr/>
    </dgm:pt>
    <dgm:pt modelId="{9FA54825-E043-4F6D-AB56-18A2D32904B0}" type="pres">
      <dgm:prSet presAssocID="{0BE54E2C-15BF-4191-BCD1-AB4FF167FD3B}" presName="LevelTwoTextNode" presStyleLbl="node4" presStyleIdx="0" presStyleCnt="10" custScaleX="236822" custLinFactNeighborX="96201" custLinFactNeighborY="-1155">
        <dgm:presLayoutVars>
          <dgm:chPref val="3"/>
        </dgm:presLayoutVars>
      </dgm:prSet>
      <dgm:spPr/>
      <dgm:t>
        <a:bodyPr/>
        <a:lstStyle/>
        <a:p>
          <a:endParaRPr lang="zh-TW" altLang="en-US"/>
        </a:p>
      </dgm:t>
    </dgm:pt>
    <dgm:pt modelId="{43E0264A-5B95-4D8A-B536-B8D9598E3F6C}" type="pres">
      <dgm:prSet presAssocID="{0BE54E2C-15BF-4191-BCD1-AB4FF167FD3B}" presName="level3hierChild" presStyleCnt="0"/>
      <dgm:spPr/>
    </dgm:pt>
    <dgm:pt modelId="{77CC7DB7-B1E3-4724-94B2-E783D3AD3244}" type="pres">
      <dgm:prSet presAssocID="{9637547D-5DB0-43BE-99F6-56521C3ADC15}" presName="conn2-1" presStyleLbl="parChTrans1D3" presStyleIdx="1" presStyleCnt="10"/>
      <dgm:spPr/>
      <dgm:t>
        <a:bodyPr/>
        <a:lstStyle/>
        <a:p>
          <a:endParaRPr lang="zh-TW" altLang="en-US"/>
        </a:p>
      </dgm:t>
    </dgm:pt>
    <dgm:pt modelId="{E0E76F33-4C03-4F2C-B37D-81A76498FF8F}" type="pres">
      <dgm:prSet presAssocID="{9637547D-5DB0-43BE-99F6-56521C3ADC15}" presName="connTx" presStyleLbl="parChTrans1D3" presStyleIdx="1" presStyleCnt="10"/>
      <dgm:spPr/>
      <dgm:t>
        <a:bodyPr/>
        <a:lstStyle/>
        <a:p>
          <a:endParaRPr lang="zh-TW" altLang="en-US"/>
        </a:p>
      </dgm:t>
    </dgm:pt>
    <dgm:pt modelId="{B65B4769-B96A-43B5-B787-A20FED291F73}" type="pres">
      <dgm:prSet presAssocID="{61C517F0-104B-46F1-AB52-DA0B861426F8}" presName="root2" presStyleCnt="0"/>
      <dgm:spPr/>
    </dgm:pt>
    <dgm:pt modelId="{20060F1A-71B3-4679-8DD8-FBD689CDEC65}" type="pres">
      <dgm:prSet presAssocID="{61C517F0-104B-46F1-AB52-DA0B861426F8}" presName="LevelTwoTextNode" presStyleLbl="node3" presStyleIdx="1" presStyleCnt="10" custScaleX="262473" custLinFactX="-28209" custLinFactNeighborX="-100000" custLinFactNeighborY="-7390">
        <dgm:presLayoutVars>
          <dgm:chPref val="3"/>
        </dgm:presLayoutVars>
      </dgm:prSet>
      <dgm:spPr/>
      <dgm:t>
        <a:bodyPr/>
        <a:lstStyle/>
        <a:p>
          <a:endParaRPr lang="zh-TW" altLang="en-US"/>
        </a:p>
      </dgm:t>
    </dgm:pt>
    <dgm:pt modelId="{4D5FC541-2236-41F6-9FBD-9D0B33BF5A0F}" type="pres">
      <dgm:prSet presAssocID="{61C517F0-104B-46F1-AB52-DA0B861426F8}" presName="level3hierChild" presStyleCnt="0"/>
      <dgm:spPr/>
    </dgm:pt>
    <dgm:pt modelId="{E9A691D0-C50C-4154-A076-79371F308C19}" type="pres">
      <dgm:prSet presAssocID="{3F6C7162-6114-45C4-9A0C-FB3FF1B3FDAE}" presName="conn2-1" presStyleLbl="parChTrans1D4" presStyleIdx="1" presStyleCnt="10"/>
      <dgm:spPr/>
      <dgm:t>
        <a:bodyPr/>
        <a:lstStyle/>
        <a:p>
          <a:endParaRPr lang="zh-TW" altLang="en-US"/>
        </a:p>
      </dgm:t>
    </dgm:pt>
    <dgm:pt modelId="{7FE547EB-BD0E-4CFA-A118-334B15854723}" type="pres">
      <dgm:prSet presAssocID="{3F6C7162-6114-45C4-9A0C-FB3FF1B3FDAE}" presName="connTx" presStyleLbl="parChTrans1D4" presStyleIdx="1" presStyleCnt="10"/>
      <dgm:spPr/>
      <dgm:t>
        <a:bodyPr/>
        <a:lstStyle/>
        <a:p>
          <a:endParaRPr lang="zh-TW" altLang="en-US"/>
        </a:p>
      </dgm:t>
    </dgm:pt>
    <dgm:pt modelId="{08FE68ED-E3FF-4FAD-A266-FA6AA6D206B4}" type="pres">
      <dgm:prSet presAssocID="{33ED4173-3243-4397-852C-21D8B22265FA}" presName="root2" presStyleCnt="0"/>
      <dgm:spPr/>
    </dgm:pt>
    <dgm:pt modelId="{098CBED8-A47A-4BB1-A14D-1618C785249C}" type="pres">
      <dgm:prSet presAssocID="{33ED4173-3243-4397-852C-21D8B22265FA}" presName="LevelTwoTextNode" presStyleLbl="node4" presStyleIdx="1" presStyleCnt="10" custLinFactNeighborX="-66272" custLinFactNeighborY="-7840">
        <dgm:presLayoutVars>
          <dgm:chPref val="3"/>
        </dgm:presLayoutVars>
      </dgm:prSet>
      <dgm:spPr/>
      <dgm:t>
        <a:bodyPr/>
        <a:lstStyle/>
        <a:p>
          <a:endParaRPr lang="zh-TW" altLang="en-US"/>
        </a:p>
      </dgm:t>
    </dgm:pt>
    <dgm:pt modelId="{FDE913AD-F3AE-455C-A7BF-0B32B699C45A}" type="pres">
      <dgm:prSet presAssocID="{33ED4173-3243-4397-852C-21D8B22265FA}" presName="level3hierChild" presStyleCnt="0"/>
      <dgm:spPr/>
    </dgm:pt>
    <dgm:pt modelId="{F7163271-BD4E-480F-AB9F-882999E3CFD0}" type="pres">
      <dgm:prSet presAssocID="{D268D5F9-094A-4D21-98F7-CAF5B93CECCC}" presName="conn2-1" presStyleLbl="parChTrans1D3" presStyleIdx="2" presStyleCnt="10"/>
      <dgm:spPr/>
      <dgm:t>
        <a:bodyPr/>
        <a:lstStyle/>
        <a:p>
          <a:endParaRPr lang="zh-TW" altLang="en-US"/>
        </a:p>
      </dgm:t>
    </dgm:pt>
    <dgm:pt modelId="{278C8792-F417-4998-94AA-326AB4879FBD}" type="pres">
      <dgm:prSet presAssocID="{D268D5F9-094A-4D21-98F7-CAF5B93CECCC}" presName="connTx" presStyleLbl="parChTrans1D3" presStyleIdx="2" presStyleCnt="10"/>
      <dgm:spPr/>
      <dgm:t>
        <a:bodyPr/>
        <a:lstStyle/>
        <a:p>
          <a:endParaRPr lang="zh-TW" altLang="en-US"/>
        </a:p>
      </dgm:t>
    </dgm:pt>
    <dgm:pt modelId="{F5181AD8-6A6D-412A-99B3-BF26B3282D56}" type="pres">
      <dgm:prSet presAssocID="{2C99F465-0D5C-4759-AAB7-EA6E1DF4C7A5}" presName="root2" presStyleCnt="0"/>
      <dgm:spPr/>
    </dgm:pt>
    <dgm:pt modelId="{A76C25F1-4289-47B2-BD99-D9FBAE986203}" type="pres">
      <dgm:prSet presAssocID="{2C99F465-0D5C-4759-AAB7-EA6E1DF4C7A5}" presName="LevelTwoTextNode" presStyleLbl="node3" presStyleIdx="2" presStyleCnt="10" custScaleX="231663" custLinFactX="-24850" custLinFactNeighborX="-100000" custLinFactNeighborY="-14525">
        <dgm:presLayoutVars>
          <dgm:chPref val="3"/>
        </dgm:presLayoutVars>
      </dgm:prSet>
      <dgm:spPr/>
      <dgm:t>
        <a:bodyPr/>
        <a:lstStyle/>
        <a:p>
          <a:endParaRPr lang="zh-TW" altLang="en-US"/>
        </a:p>
      </dgm:t>
    </dgm:pt>
    <dgm:pt modelId="{9ADE1902-3BC7-4B5D-A150-B2FDBC474E8A}" type="pres">
      <dgm:prSet presAssocID="{2C99F465-0D5C-4759-AAB7-EA6E1DF4C7A5}" presName="level3hierChild" presStyleCnt="0"/>
      <dgm:spPr/>
    </dgm:pt>
    <dgm:pt modelId="{BE0B081A-6C0B-4235-97C1-FF9B51653E80}" type="pres">
      <dgm:prSet presAssocID="{C0936CA5-4DC0-4E19-AFB7-B7A4CCA9C6C5}" presName="conn2-1" presStyleLbl="parChTrans1D4" presStyleIdx="2" presStyleCnt="10"/>
      <dgm:spPr/>
      <dgm:t>
        <a:bodyPr/>
        <a:lstStyle/>
        <a:p>
          <a:endParaRPr lang="zh-TW" altLang="en-US"/>
        </a:p>
      </dgm:t>
    </dgm:pt>
    <dgm:pt modelId="{22DC32B6-FA05-4281-BF8D-3C180C38C32C}" type="pres">
      <dgm:prSet presAssocID="{C0936CA5-4DC0-4E19-AFB7-B7A4CCA9C6C5}" presName="connTx" presStyleLbl="parChTrans1D4" presStyleIdx="2" presStyleCnt="10"/>
      <dgm:spPr/>
      <dgm:t>
        <a:bodyPr/>
        <a:lstStyle/>
        <a:p>
          <a:endParaRPr lang="zh-TW" altLang="en-US"/>
        </a:p>
      </dgm:t>
    </dgm:pt>
    <dgm:pt modelId="{C30F0F50-CEE5-4A65-9704-9C593D101A87}" type="pres">
      <dgm:prSet presAssocID="{B3D20654-C7AC-4537-ACCF-144953E987CD}" presName="root2" presStyleCnt="0"/>
      <dgm:spPr/>
    </dgm:pt>
    <dgm:pt modelId="{4D76B59D-8565-4F12-8FAC-6C57F46D613A}" type="pres">
      <dgm:prSet presAssocID="{B3D20654-C7AC-4537-ACCF-144953E987CD}" presName="LevelTwoTextNode" presStyleLbl="node4" presStyleIdx="2" presStyleCnt="10" custScaleX="206893" custLinFactNeighborX="-35462" custLinFactNeighborY="-14525">
        <dgm:presLayoutVars>
          <dgm:chPref val="3"/>
        </dgm:presLayoutVars>
      </dgm:prSet>
      <dgm:spPr/>
      <dgm:t>
        <a:bodyPr/>
        <a:lstStyle/>
        <a:p>
          <a:endParaRPr lang="zh-TW" altLang="en-US"/>
        </a:p>
      </dgm:t>
    </dgm:pt>
    <dgm:pt modelId="{CD862122-FCE4-4142-B56D-CBECA344CC50}" type="pres">
      <dgm:prSet presAssocID="{B3D20654-C7AC-4537-ACCF-144953E987CD}" presName="level3hierChild" presStyleCnt="0"/>
      <dgm:spPr/>
    </dgm:pt>
    <dgm:pt modelId="{C4D449DE-DB4F-4A00-9346-0B26A33DEE95}" type="pres">
      <dgm:prSet presAssocID="{33CD534F-F53A-4A06-A3BB-467D71649D54}" presName="conn2-1" presStyleLbl="parChTrans1D2" presStyleIdx="1" presStyleCnt="2"/>
      <dgm:spPr/>
      <dgm:t>
        <a:bodyPr/>
        <a:lstStyle/>
        <a:p>
          <a:endParaRPr lang="zh-TW" altLang="en-US"/>
        </a:p>
      </dgm:t>
    </dgm:pt>
    <dgm:pt modelId="{A9F28257-8206-41B5-9AEE-EA41899322FB}" type="pres">
      <dgm:prSet presAssocID="{33CD534F-F53A-4A06-A3BB-467D71649D54}" presName="connTx" presStyleLbl="parChTrans1D2" presStyleIdx="1" presStyleCnt="2"/>
      <dgm:spPr/>
      <dgm:t>
        <a:bodyPr/>
        <a:lstStyle/>
        <a:p>
          <a:endParaRPr lang="zh-TW" altLang="en-US"/>
        </a:p>
      </dgm:t>
    </dgm:pt>
    <dgm:pt modelId="{5046E20D-9896-4DEB-B804-173C1164D0C3}" type="pres">
      <dgm:prSet presAssocID="{511BB728-9C27-46F1-BD3C-88D11D9D6DF4}" presName="root2" presStyleCnt="0"/>
      <dgm:spPr/>
    </dgm:pt>
    <dgm:pt modelId="{8396A5FD-0BF9-487F-9FDD-62FB7F435682}" type="pres">
      <dgm:prSet presAssocID="{511BB728-9C27-46F1-BD3C-88D11D9D6DF4}" presName="LevelTwoTextNode" presStyleLbl="node2" presStyleIdx="1" presStyleCnt="2" custScaleX="144127" custLinFactX="-21453" custLinFactNeighborX="-100000" custLinFactNeighborY="67052">
        <dgm:presLayoutVars>
          <dgm:chPref val="3"/>
        </dgm:presLayoutVars>
      </dgm:prSet>
      <dgm:spPr/>
      <dgm:t>
        <a:bodyPr/>
        <a:lstStyle/>
        <a:p>
          <a:endParaRPr lang="zh-TW" altLang="en-US"/>
        </a:p>
      </dgm:t>
    </dgm:pt>
    <dgm:pt modelId="{0115691B-85D0-466B-AF1C-6F5A93EA20E7}" type="pres">
      <dgm:prSet presAssocID="{511BB728-9C27-46F1-BD3C-88D11D9D6DF4}" presName="level3hierChild" presStyleCnt="0"/>
      <dgm:spPr/>
    </dgm:pt>
    <dgm:pt modelId="{88CDB63F-4F26-4837-857F-F3324A22DC48}" type="pres">
      <dgm:prSet presAssocID="{D0961518-C4A3-433C-A273-67172DCD257D}" presName="conn2-1" presStyleLbl="parChTrans1D3" presStyleIdx="3" presStyleCnt="10"/>
      <dgm:spPr/>
      <dgm:t>
        <a:bodyPr/>
        <a:lstStyle/>
        <a:p>
          <a:endParaRPr lang="zh-TW" altLang="en-US"/>
        </a:p>
      </dgm:t>
    </dgm:pt>
    <dgm:pt modelId="{6D81C756-D902-4E93-8C43-1D348C1D6F5A}" type="pres">
      <dgm:prSet presAssocID="{D0961518-C4A3-433C-A273-67172DCD257D}" presName="connTx" presStyleLbl="parChTrans1D3" presStyleIdx="3" presStyleCnt="10"/>
      <dgm:spPr/>
      <dgm:t>
        <a:bodyPr/>
        <a:lstStyle/>
        <a:p>
          <a:endParaRPr lang="zh-TW" altLang="en-US"/>
        </a:p>
      </dgm:t>
    </dgm:pt>
    <dgm:pt modelId="{B4DE62C5-6A3E-4833-A5AD-9D36696139A2}" type="pres">
      <dgm:prSet presAssocID="{5D66E3A8-AABC-40E8-B68F-B0AE258067D9}" presName="root2" presStyleCnt="0"/>
      <dgm:spPr/>
    </dgm:pt>
    <dgm:pt modelId="{80C36E22-08B0-40BB-999B-28FECC513669}" type="pres">
      <dgm:prSet presAssocID="{5D66E3A8-AABC-40E8-B68F-B0AE258067D9}" presName="LevelTwoTextNode" presStyleLbl="node3" presStyleIdx="3" presStyleCnt="10" custScaleX="284279" custLinFactX="-20748" custLinFactNeighborX="-100000" custLinFactNeighborY="51168">
        <dgm:presLayoutVars>
          <dgm:chPref val="3"/>
        </dgm:presLayoutVars>
      </dgm:prSet>
      <dgm:spPr/>
      <dgm:t>
        <a:bodyPr/>
        <a:lstStyle/>
        <a:p>
          <a:endParaRPr lang="zh-TW" altLang="en-US"/>
        </a:p>
      </dgm:t>
    </dgm:pt>
    <dgm:pt modelId="{6DB823B8-EC4E-4620-BEE1-894F8CB25976}" type="pres">
      <dgm:prSet presAssocID="{5D66E3A8-AABC-40E8-B68F-B0AE258067D9}" presName="level3hierChild" presStyleCnt="0"/>
      <dgm:spPr/>
    </dgm:pt>
    <dgm:pt modelId="{F8E16E0A-4CA3-4562-8C51-F51BBA01FE14}" type="pres">
      <dgm:prSet presAssocID="{D15DC16C-EA94-46FB-B6F2-7B5C07CBAC22}" presName="conn2-1" presStyleLbl="parChTrans1D4" presStyleIdx="3" presStyleCnt="10"/>
      <dgm:spPr/>
      <dgm:t>
        <a:bodyPr/>
        <a:lstStyle/>
        <a:p>
          <a:endParaRPr lang="zh-TW" altLang="en-US"/>
        </a:p>
      </dgm:t>
    </dgm:pt>
    <dgm:pt modelId="{F67ED43A-F418-4D2C-96E5-19C0797658E6}" type="pres">
      <dgm:prSet presAssocID="{D15DC16C-EA94-46FB-B6F2-7B5C07CBAC22}" presName="connTx" presStyleLbl="parChTrans1D4" presStyleIdx="3" presStyleCnt="10"/>
      <dgm:spPr/>
      <dgm:t>
        <a:bodyPr/>
        <a:lstStyle/>
        <a:p>
          <a:endParaRPr lang="zh-TW" altLang="en-US"/>
        </a:p>
      </dgm:t>
    </dgm:pt>
    <dgm:pt modelId="{3C1671D9-C3E6-405E-9F78-287E790710AB}" type="pres">
      <dgm:prSet presAssocID="{D52C4AA2-EB9C-4889-A748-FDD3C7F0709C}" presName="root2" presStyleCnt="0"/>
      <dgm:spPr/>
    </dgm:pt>
    <dgm:pt modelId="{FBE7377A-F4F1-4D6A-B8AD-81FE3F01A2A8}" type="pres">
      <dgm:prSet presAssocID="{D52C4AA2-EB9C-4889-A748-FDD3C7F0709C}" presName="LevelTwoTextNode" presStyleLbl="node4" presStyleIdx="3" presStyleCnt="10" custScaleX="316983" custLinFactNeighborX="-28905" custLinFactNeighborY="-3157">
        <dgm:presLayoutVars>
          <dgm:chPref val="3"/>
        </dgm:presLayoutVars>
      </dgm:prSet>
      <dgm:spPr/>
      <dgm:t>
        <a:bodyPr/>
        <a:lstStyle/>
        <a:p>
          <a:endParaRPr lang="zh-TW" altLang="en-US"/>
        </a:p>
      </dgm:t>
    </dgm:pt>
    <dgm:pt modelId="{670E8667-240C-4297-B728-6255B9EC46F4}" type="pres">
      <dgm:prSet presAssocID="{D52C4AA2-EB9C-4889-A748-FDD3C7F0709C}" presName="level3hierChild" presStyleCnt="0"/>
      <dgm:spPr/>
    </dgm:pt>
    <dgm:pt modelId="{785DCFDF-9C28-45BC-A4BB-0773A26115F8}" type="pres">
      <dgm:prSet presAssocID="{C2B9ADD5-8CA1-42B0-8E2D-A28670D40B41}" presName="conn2-1" presStyleLbl="parChTrans1D3" presStyleIdx="4" presStyleCnt="10"/>
      <dgm:spPr/>
      <dgm:t>
        <a:bodyPr/>
        <a:lstStyle/>
        <a:p>
          <a:endParaRPr lang="zh-TW" altLang="en-US"/>
        </a:p>
      </dgm:t>
    </dgm:pt>
    <dgm:pt modelId="{F1AC63F1-32B1-4458-864D-C9E76AE3B741}" type="pres">
      <dgm:prSet presAssocID="{C2B9ADD5-8CA1-42B0-8E2D-A28670D40B41}" presName="connTx" presStyleLbl="parChTrans1D3" presStyleIdx="4" presStyleCnt="10"/>
      <dgm:spPr/>
      <dgm:t>
        <a:bodyPr/>
        <a:lstStyle/>
        <a:p>
          <a:endParaRPr lang="zh-TW" altLang="en-US"/>
        </a:p>
      </dgm:t>
    </dgm:pt>
    <dgm:pt modelId="{A2804ABC-1E90-4E87-B5E2-53210618AD7C}" type="pres">
      <dgm:prSet presAssocID="{DF8A15EB-DA34-4617-8242-9D7395381BCC}" presName="root2" presStyleCnt="0"/>
      <dgm:spPr/>
    </dgm:pt>
    <dgm:pt modelId="{C0FAFC57-2550-44D2-BFC8-7460DD55784D}" type="pres">
      <dgm:prSet presAssocID="{DF8A15EB-DA34-4617-8242-9D7395381BCC}" presName="LevelTwoTextNode" presStyleLbl="node3" presStyleIdx="4" presStyleCnt="10" custScaleX="281962" custLinFactX="-20748" custLinFactNeighborX="-100000" custLinFactNeighborY="44378">
        <dgm:presLayoutVars>
          <dgm:chPref val="3"/>
        </dgm:presLayoutVars>
      </dgm:prSet>
      <dgm:spPr/>
      <dgm:t>
        <a:bodyPr/>
        <a:lstStyle/>
        <a:p>
          <a:endParaRPr lang="zh-TW" altLang="en-US"/>
        </a:p>
      </dgm:t>
    </dgm:pt>
    <dgm:pt modelId="{9C816676-B095-44B0-B296-8F06FEB38DF7}" type="pres">
      <dgm:prSet presAssocID="{DF8A15EB-DA34-4617-8242-9D7395381BCC}" presName="level3hierChild" presStyleCnt="0"/>
      <dgm:spPr/>
    </dgm:pt>
    <dgm:pt modelId="{2920CBFC-397C-443E-A7B9-66A4F8335F07}" type="pres">
      <dgm:prSet presAssocID="{4D2B15AE-F82B-4710-85A9-FC949BC6E4B7}" presName="conn2-1" presStyleLbl="parChTrans1D4" presStyleIdx="4" presStyleCnt="10"/>
      <dgm:spPr/>
      <dgm:t>
        <a:bodyPr/>
        <a:lstStyle/>
        <a:p>
          <a:endParaRPr lang="zh-TW" altLang="en-US"/>
        </a:p>
      </dgm:t>
    </dgm:pt>
    <dgm:pt modelId="{BEEEAEEF-33B3-4E1E-8D4E-3F0CA7D1329B}" type="pres">
      <dgm:prSet presAssocID="{4D2B15AE-F82B-4710-85A9-FC949BC6E4B7}" presName="connTx" presStyleLbl="parChTrans1D4" presStyleIdx="4" presStyleCnt="10"/>
      <dgm:spPr/>
      <dgm:t>
        <a:bodyPr/>
        <a:lstStyle/>
        <a:p>
          <a:endParaRPr lang="zh-TW" altLang="en-US"/>
        </a:p>
      </dgm:t>
    </dgm:pt>
    <dgm:pt modelId="{F6D4B528-1EF1-4F91-851A-EEA78377B2B3}" type="pres">
      <dgm:prSet presAssocID="{2F52FA57-D2EC-4EBB-87DC-177DC5AD0EF0}" presName="root2" presStyleCnt="0"/>
      <dgm:spPr/>
    </dgm:pt>
    <dgm:pt modelId="{A660E96A-05D0-4980-AB2A-97998AA49D27}" type="pres">
      <dgm:prSet presAssocID="{2F52FA57-D2EC-4EBB-87DC-177DC5AD0EF0}" presName="LevelTwoTextNode" presStyleLbl="node4" presStyleIdx="4" presStyleCnt="10" custScaleX="271575" custLinFactNeighborX="-8536" custLinFactNeighborY="-9841">
        <dgm:presLayoutVars>
          <dgm:chPref val="3"/>
        </dgm:presLayoutVars>
      </dgm:prSet>
      <dgm:spPr/>
      <dgm:t>
        <a:bodyPr/>
        <a:lstStyle/>
        <a:p>
          <a:endParaRPr lang="zh-TW" altLang="en-US"/>
        </a:p>
      </dgm:t>
    </dgm:pt>
    <dgm:pt modelId="{B32BD95F-C6B2-4E52-9F9F-66341EB1CA0E}" type="pres">
      <dgm:prSet presAssocID="{2F52FA57-D2EC-4EBB-87DC-177DC5AD0EF0}" presName="level3hierChild" presStyleCnt="0"/>
      <dgm:spPr/>
    </dgm:pt>
    <dgm:pt modelId="{59CF111C-3886-4373-BD7C-EA8AE792B964}" type="pres">
      <dgm:prSet presAssocID="{8AF773AD-6123-4341-81F2-5AE2D88F58D0}" presName="conn2-1" presStyleLbl="parChTrans1D3" presStyleIdx="5" presStyleCnt="10"/>
      <dgm:spPr/>
      <dgm:t>
        <a:bodyPr/>
        <a:lstStyle/>
        <a:p>
          <a:endParaRPr lang="zh-TW" altLang="en-US"/>
        </a:p>
      </dgm:t>
    </dgm:pt>
    <dgm:pt modelId="{4FA15D7F-5F5A-43FA-9306-2369A0D27C61}" type="pres">
      <dgm:prSet presAssocID="{8AF773AD-6123-4341-81F2-5AE2D88F58D0}" presName="connTx" presStyleLbl="parChTrans1D3" presStyleIdx="5" presStyleCnt="10"/>
      <dgm:spPr/>
      <dgm:t>
        <a:bodyPr/>
        <a:lstStyle/>
        <a:p>
          <a:endParaRPr lang="zh-TW" altLang="en-US"/>
        </a:p>
      </dgm:t>
    </dgm:pt>
    <dgm:pt modelId="{10E4F660-A919-4C9B-8755-011EDBD6C7BA}" type="pres">
      <dgm:prSet presAssocID="{5D15C8A7-3F5B-4C9F-AAB4-CAD6143DA754}" presName="root2" presStyleCnt="0"/>
      <dgm:spPr/>
    </dgm:pt>
    <dgm:pt modelId="{A4528946-6FA6-4EF9-A245-3FA4622423F0}" type="pres">
      <dgm:prSet presAssocID="{5D15C8A7-3F5B-4C9F-AAB4-CAD6143DA754}" presName="LevelTwoTextNode" presStyleLbl="node3" presStyleIdx="5" presStyleCnt="10" custScaleX="280347" custLinFactX="-20748" custLinFactNeighborX="-100000" custLinFactNeighborY="37587">
        <dgm:presLayoutVars>
          <dgm:chPref val="3"/>
        </dgm:presLayoutVars>
      </dgm:prSet>
      <dgm:spPr/>
      <dgm:t>
        <a:bodyPr/>
        <a:lstStyle/>
        <a:p>
          <a:endParaRPr lang="zh-TW" altLang="en-US"/>
        </a:p>
      </dgm:t>
    </dgm:pt>
    <dgm:pt modelId="{89DAA085-5A88-4153-A266-0B9C89D1E771}" type="pres">
      <dgm:prSet presAssocID="{5D15C8A7-3F5B-4C9F-AAB4-CAD6143DA754}" presName="level3hierChild" presStyleCnt="0"/>
      <dgm:spPr/>
    </dgm:pt>
    <dgm:pt modelId="{2A1E171C-125D-4699-AC8E-A1B6609BFDFB}" type="pres">
      <dgm:prSet presAssocID="{0E88E391-0599-4754-9272-22461ED7F7E6}" presName="conn2-1" presStyleLbl="parChTrans1D4" presStyleIdx="5" presStyleCnt="10"/>
      <dgm:spPr/>
      <dgm:t>
        <a:bodyPr/>
        <a:lstStyle/>
        <a:p>
          <a:endParaRPr lang="zh-TW" altLang="en-US"/>
        </a:p>
      </dgm:t>
    </dgm:pt>
    <dgm:pt modelId="{C4F2D6FD-AE93-43AC-9A8F-21BF64EAFFC7}" type="pres">
      <dgm:prSet presAssocID="{0E88E391-0599-4754-9272-22461ED7F7E6}" presName="connTx" presStyleLbl="parChTrans1D4" presStyleIdx="5" presStyleCnt="10"/>
      <dgm:spPr/>
      <dgm:t>
        <a:bodyPr/>
        <a:lstStyle/>
        <a:p>
          <a:endParaRPr lang="zh-TW" altLang="en-US"/>
        </a:p>
      </dgm:t>
    </dgm:pt>
    <dgm:pt modelId="{BDA6514B-BD1D-4058-8FCE-6ABBE3791D13}" type="pres">
      <dgm:prSet presAssocID="{D314CD8B-85A3-4EA9-B5DF-6E3908D17736}" presName="root2" presStyleCnt="0"/>
      <dgm:spPr/>
    </dgm:pt>
    <dgm:pt modelId="{7F5D4121-4F5B-4312-9148-97DB6F5E45C3}" type="pres">
      <dgm:prSet presAssocID="{D314CD8B-85A3-4EA9-B5DF-6E3908D17736}" presName="LevelTwoTextNode" presStyleLbl="node4" presStyleIdx="5" presStyleCnt="10" custScaleX="278735" custLinFactNeighborX="-24973" custLinFactNeighborY="1526">
        <dgm:presLayoutVars>
          <dgm:chPref val="3"/>
        </dgm:presLayoutVars>
      </dgm:prSet>
      <dgm:spPr/>
      <dgm:t>
        <a:bodyPr/>
        <a:lstStyle/>
        <a:p>
          <a:endParaRPr lang="zh-TW" altLang="en-US"/>
        </a:p>
      </dgm:t>
    </dgm:pt>
    <dgm:pt modelId="{A68EF74C-0DB8-42DF-993C-B438199F20CF}" type="pres">
      <dgm:prSet presAssocID="{D314CD8B-85A3-4EA9-B5DF-6E3908D17736}" presName="level3hierChild" presStyleCnt="0"/>
      <dgm:spPr/>
    </dgm:pt>
    <dgm:pt modelId="{04959AC6-E161-442E-9073-0E202BAA15C9}" type="pres">
      <dgm:prSet presAssocID="{0AB72D67-7C70-4E4D-8E94-54884F7FA25C}" presName="conn2-1" presStyleLbl="parChTrans1D3" presStyleIdx="6" presStyleCnt="10"/>
      <dgm:spPr/>
      <dgm:t>
        <a:bodyPr/>
        <a:lstStyle/>
        <a:p>
          <a:endParaRPr lang="zh-TW" altLang="en-US"/>
        </a:p>
      </dgm:t>
    </dgm:pt>
    <dgm:pt modelId="{AE40EC47-560A-4233-BCF2-E47086F02259}" type="pres">
      <dgm:prSet presAssocID="{0AB72D67-7C70-4E4D-8E94-54884F7FA25C}" presName="connTx" presStyleLbl="parChTrans1D3" presStyleIdx="6" presStyleCnt="10"/>
      <dgm:spPr/>
      <dgm:t>
        <a:bodyPr/>
        <a:lstStyle/>
        <a:p>
          <a:endParaRPr lang="zh-TW" altLang="en-US"/>
        </a:p>
      </dgm:t>
    </dgm:pt>
    <dgm:pt modelId="{494BE9C7-DDB0-482D-8F93-0E857405B86F}" type="pres">
      <dgm:prSet presAssocID="{A9826097-C9EA-4A15-AB1F-9CF1A4E01D3C}" presName="root2" presStyleCnt="0"/>
      <dgm:spPr/>
    </dgm:pt>
    <dgm:pt modelId="{4D6EBA2B-27F8-4B11-AA32-1B1F63B2D7C0}" type="pres">
      <dgm:prSet presAssocID="{A9826097-C9EA-4A15-AB1F-9CF1A4E01D3C}" presName="LevelTwoTextNode" presStyleLbl="node3" presStyleIdx="6" presStyleCnt="10" custScaleX="280349" custLinFactX="-20748" custLinFactNeighborX="-100000" custLinFactNeighborY="30797">
        <dgm:presLayoutVars>
          <dgm:chPref val="3"/>
        </dgm:presLayoutVars>
      </dgm:prSet>
      <dgm:spPr/>
      <dgm:t>
        <a:bodyPr/>
        <a:lstStyle/>
        <a:p>
          <a:endParaRPr lang="zh-TW" altLang="en-US"/>
        </a:p>
      </dgm:t>
    </dgm:pt>
    <dgm:pt modelId="{E482ADFA-EF21-45A8-A856-3622BA292C3A}" type="pres">
      <dgm:prSet presAssocID="{A9826097-C9EA-4A15-AB1F-9CF1A4E01D3C}" presName="level3hierChild" presStyleCnt="0"/>
      <dgm:spPr/>
    </dgm:pt>
    <dgm:pt modelId="{BDB4D929-0F40-4D3B-B029-BFFA6E0A4890}" type="pres">
      <dgm:prSet presAssocID="{83E11B52-BC87-4744-A845-64F367FD3C54}" presName="conn2-1" presStyleLbl="parChTrans1D4" presStyleIdx="6" presStyleCnt="10"/>
      <dgm:spPr/>
      <dgm:t>
        <a:bodyPr/>
        <a:lstStyle/>
        <a:p>
          <a:endParaRPr lang="zh-TW" altLang="en-US"/>
        </a:p>
      </dgm:t>
    </dgm:pt>
    <dgm:pt modelId="{11B95A89-ED7F-4382-AB2A-FF9BA55190D0}" type="pres">
      <dgm:prSet presAssocID="{83E11B52-BC87-4744-A845-64F367FD3C54}" presName="connTx" presStyleLbl="parChTrans1D4" presStyleIdx="6" presStyleCnt="10"/>
      <dgm:spPr/>
      <dgm:t>
        <a:bodyPr/>
        <a:lstStyle/>
        <a:p>
          <a:endParaRPr lang="zh-TW" altLang="en-US"/>
        </a:p>
      </dgm:t>
    </dgm:pt>
    <dgm:pt modelId="{91C8FD4A-CF33-4E84-A17E-018A14CA9152}" type="pres">
      <dgm:prSet presAssocID="{0F5AD10E-F216-49FF-A71A-FBB39CD32121}" presName="root2" presStyleCnt="0"/>
      <dgm:spPr/>
    </dgm:pt>
    <dgm:pt modelId="{38F8A329-57AA-4B3A-8398-05A564AC1732}" type="pres">
      <dgm:prSet presAssocID="{0F5AD10E-F216-49FF-A71A-FBB39CD32121}" presName="LevelTwoTextNode" presStyleLbl="node4" presStyleIdx="6" presStyleCnt="10" custScaleX="278733" custLinFactNeighborX="2103" custLinFactNeighborY="12894">
        <dgm:presLayoutVars>
          <dgm:chPref val="3"/>
        </dgm:presLayoutVars>
      </dgm:prSet>
      <dgm:spPr/>
      <dgm:t>
        <a:bodyPr/>
        <a:lstStyle/>
        <a:p>
          <a:endParaRPr lang="zh-TW" altLang="en-US"/>
        </a:p>
      </dgm:t>
    </dgm:pt>
    <dgm:pt modelId="{17E54CA7-A5DE-47B2-A9A4-7BC76F70F0C0}" type="pres">
      <dgm:prSet presAssocID="{0F5AD10E-F216-49FF-A71A-FBB39CD32121}" presName="level3hierChild" presStyleCnt="0"/>
      <dgm:spPr/>
    </dgm:pt>
    <dgm:pt modelId="{185F459F-418B-40A3-8C08-03F4FC3E9C0C}" type="pres">
      <dgm:prSet presAssocID="{B579DC61-39D5-4494-9558-23C28A5950A4}" presName="conn2-1" presStyleLbl="parChTrans1D3" presStyleIdx="7" presStyleCnt="10"/>
      <dgm:spPr/>
      <dgm:t>
        <a:bodyPr/>
        <a:lstStyle/>
        <a:p>
          <a:endParaRPr lang="zh-TW" altLang="en-US"/>
        </a:p>
      </dgm:t>
    </dgm:pt>
    <dgm:pt modelId="{BE264759-56BE-4A3C-AFDE-248ABF213282}" type="pres">
      <dgm:prSet presAssocID="{B579DC61-39D5-4494-9558-23C28A5950A4}" presName="connTx" presStyleLbl="parChTrans1D3" presStyleIdx="7" presStyleCnt="10"/>
      <dgm:spPr/>
      <dgm:t>
        <a:bodyPr/>
        <a:lstStyle/>
        <a:p>
          <a:endParaRPr lang="zh-TW" altLang="en-US"/>
        </a:p>
      </dgm:t>
    </dgm:pt>
    <dgm:pt modelId="{693DF050-3443-4B21-AC5F-786891A31376}" type="pres">
      <dgm:prSet presAssocID="{440063F8-B993-4292-A249-96EA3C8699CD}" presName="root2" presStyleCnt="0"/>
      <dgm:spPr/>
    </dgm:pt>
    <dgm:pt modelId="{FBFF03E4-714D-4F43-A550-2CE25B1507F2}" type="pres">
      <dgm:prSet presAssocID="{440063F8-B993-4292-A249-96EA3C8699CD}" presName="LevelTwoTextNode" presStyleLbl="node3" presStyleIdx="7" presStyleCnt="10" custScaleX="279742" custLinFactX="-20748" custLinFactNeighborX="-100000" custLinFactNeighborY="24006">
        <dgm:presLayoutVars>
          <dgm:chPref val="3"/>
        </dgm:presLayoutVars>
      </dgm:prSet>
      <dgm:spPr/>
      <dgm:t>
        <a:bodyPr/>
        <a:lstStyle/>
        <a:p>
          <a:endParaRPr lang="zh-TW" altLang="en-US"/>
        </a:p>
      </dgm:t>
    </dgm:pt>
    <dgm:pt modelId="{22470C28-9856-4CEB-8DF6-895480A28927}" type="pres">
      <dgm:prSet presAssocID="{440063F8-B993-4292-A249-96EA3C8699CD}" presName="level3hierChild" presStyleCnt="0"/>
      <dgm:spPr/>
    </dgm:pt>
    <dgm:pt modelId="{3FACCA96-A641-4991-8937-CFDB3B0662B5}" type="pres">
      <dgm:prSet presAssocID="{1C4B4393-B2EF-4212-937F-965376405C01}" presName="conn2-1" presStyleLbl="parChTrans1D4" presStyleIdx="7" presStyleCnt="10"/>
      <dgm:spPr/>
      <dgm:t>
        <a:bodyPr/>
        <a:lstStyle/>
        <a:p>
          <a:endParaRPr lang="zh-TW" altLang="en-US"/>
        </a:p>
      </dgm:t>
    </dgm:pt>
    <dgm:pt modelId="{775F2B79-3098-4E40-95C5-189472769A84}" type="pres">
      <dgm:prSet presAssocID="{1C4B4393-B2EF-4212-937F-965376405C01}" presName="connTx" presStyleLbl="parChTrans1D4" presStyleIdx="7" presStyleCnt="10"/>
      <dgm:spPr/>
      <dgm:t>
        <a:bodyPr/>
        <a:lstStyle/>
        <a:p>
          <a:endParaRPr lang="zh-TW" altLang="en-US"/>
        </a:p>
      </dgm:t>
    </dgm:pt>
    <dgm:pt modelId="{A6C59C5A-BDA9-496A-A862-D7ED90CF4D77}" type="pres">
      <dgm:prSet presAssocID="{68DCDB3F-0A49-4D49-A985-61B06EFE4425}" presName="root2" presStyleCnt="0"/>
      <dgm:spPr/>
    </dgm:pt>
    <dgm:pt modelId="{320DE34A-2C96-4211-A770-C9A897944B2E}" type="pres">
      <dgm:prSet presAssocID="{68DCDB3F-0A49-4D49-A985-61B06EFE4425}" presName="LevelTwoTextNode" presStyleLbl="node4" presStyleIdx="7" presStyleCnt="10" custScaleX="341111" custLinFactNeighborX="-15342" custLinFactNeighborY="24262">
        <dgm:presLayoutVars>
          <dgm:chPref val="3"/>
        </dgm:presLayoutVars>
      </dgm:prSet>
      <dgm:spPr/>
      <dgm:t>
        <a:bodyPr/>
        <a:lstStyle/>
        <a:p>
          <a:endParaRPr lang="zh-TW" altLang="en-US"/>
        </a:p>
      </dgm:t>
    </dgm:pt>
    <dgm:pt modelId="{6AAC4E92-F001-402A-B0ED-6D9DAF73FDDD}" type="pres">
      <dgm:prSet presAssocID="{68DCDB3F-0A49-4D49-A985-61B06EFE4425}" presName="level3hierChild" presStyleCnt="0"/>
      <dgm:spPr/>
    </dgm:pt>
    <dgm:pt modelId="{C3B4539B-FA6E-4409-AB07-6F4C0990C460}" type="pres">
      <dgm:prSet presAssocID="{520D4E56-B934-402D-8948-918D67F61224}" presName="conn2-1" presStyleLbl="parChTrans1D3" presStyleIdx="8" presStyleCnt="10"/>
      <dgm:spPr/>
      <dgm:t>
        <a:bodyPr/>
        <a:lstStyle/>
        <a:p>
          <a:endParaRPr lang="zh-TW" altLang="en-US"/>
        </a:p>
      </dgm:t>
    </dgm:pt>
    <dgm:pt modelId="{7B36E4B5-BD99-4FCC-835F-D9F79F48EF6F}" type="pres">
      <dgm:prSet presAssocID="{520D4E56-B934-402D-8948-918D67F61224}" presName="connTx" presStyleLbl="parChTrans1D3" presStyleIdx="8" presStyleCnt="10"/>
      <dgm:spPr/>
      <dgm:t>
        <a:bodyPr/>
        <a:lstStyle/>
        <a:p>
          <a:endParaRPr lang="zh-TW" altLang="en-US"/>
        </a:p>
      </dgm:t>
    </dgm:pt>
    <dgm:pt modelId="{0E30F21F-0E32-4AA5-8DD9-E710E21A53EC}" type="pres">
      <dgm:prSet presAssocID="{DC4C1904-A4B7-4400-92A6-2F43422672E9}" presName="root2" presStyleCnt="0"/>
      <dgm:spPr/>
    </dgm:pt>
    <dgm:pt modelId="{F720C53D-693C-4C06-8A22-6B38C22CEBD5}" type="pres">
      <dgm:prSet presAssocID="{DC4C1904-A4B7-4400-92A6-2F43422672E9}" presName="LevelTwoTextNode" presStyleLbl="node3" presStyleIdx="8" presStyleCnt="10" custScaleX="278734" custLinFactX="-20748" custLinFactNeighborX="-100000" custLinFactNeighborY="17216">
        <dgm:presLayoutVars>
          <dgm:chPref val="3"/>
        </dgm:presLayoutVars>
      </dgm:prSet>
      <dgm:spPr/>
      <dgm:t>
        <a:bodyPr/>
        <a:lstStyle/>
        <a:p>
          <a:endParaRPr lang="zh-TW" altLang="en-US"/>
        </a:p>
      </dgm:t>
    </dgm:pt>
    <dgm:pt modelId="{7C759F81-B9D3-4446-9592-D1A5B0F982F8}" type="pres">
      <dgm:prSet presAssocID="{DC4C1904-A4B7-4400-92A6-2F43422672E9}" presName="level3hierChild" presStyleCnt="0"/>
      <dgm:spPr/>
    </dgm:pt>
    <dgm:pt modelId="{C4CF02C3-D459-4F15-84C1-A02F84E0520A}" type="pres">
      <dgm:prSet presAssocID="{056C10DB-25A4-449B-B531-1CB12F3EAA43}" presName="conn2-1" presStyleLbl="parChTrans1D4" presStyleIdx="8" presStyleCnt="10"/>
      <dgm:spPr/>
      <dgm:t>
        <a:bodyPr/>
        <a:lstStyle/>
        <a:p>
          <a:endParaRPr lang="zh-TW" altLang="en-US"/>
        </a:p>
      </dgm:t>
    </dgm:pt>
    <dgm:pt modelId="{5E5EC7D4-3BCD-42DA-B08D-FBAF13B481F5}" type="pres">
      <dgm:prSet presAssocID="{056C10DB-25A4-449B-B531-1CB12F3EAA43}" presName="connTx" presStyleLbl="parChTrans1D4" presStyleIdx="8" presStyleCnt="10"/>
      <dgm:spPr/>
      <dgm:t>
        <a:bodyPr/>
        <a:lstStyle/>
        <a:p>
          <a:endParaRPr lang="zh-TW" altLang="en-US"/>
        </a:p>
      </dgm:t>
    </dgm:pt>
    <dgm:pt modelId="{1BFAEEB7-A27D-488F-B96D-2B1861BDA2BE}" type="pres">
      <dgm:prSet presAssocID="{6177C24F-FB43-4A45-9CC9-FF170DB17C8E}" presName="root2" presStyleCnt="0"/>
      <dgm:spPr/>
    </dgm:pt>
    <dgm:pt modelId="{DCE59ED6-9EA6-48DB-810B-8B5404BF9D0A}" type="pres">
      <dgm:prSet presAssocID="{6177C24F-FB43-4A45-9CC9-FF170DB17C8E}" presName="LevelTwoTextNode" presStyleLbl="node4" presStyleIdx="8" presStyleCnt="10" custScaleX="260698" custLinFactNeighborX="21771" custLinFactNeighborY="17577">
        <dgm:presLayoutVars>
          <dgm:chPref val="3"/>
        </dgm:presLayoutVars>
      </dgm:prSet>
      <dgm:spPr/>
      <dgm:t>
        <a:bodyPr/>
        <a:lstStyle/>
        <a:p>
          <a:endParaRPr lang="zh-TW" altLang="en-US"/>
        </a:p>
      </dgm:t>
    </dgm:pt>
    <dgm:pt modelId="{23FDC248-290B-4767-8AC7-B1C63F3F195A}" type="pres">
      <dgm:prSet presAssocID="{6177C24F-FB43-4A45-9CC9-FF170DB17C8E}" presName="level3hierChild" presStyleCnt="0"/>
      <dgm:spPr/>
    </dgm:pt>
    <dgm:pt modelId="{FCDA3A25-05F2-430D-A439-D48A6E0B0C94}" type="pres">
      <dgm:prSet presAssocID="{91A5FF83-04C7-4238-945D-C9419B3768F5}" presName="conn2-1" presStyleLbl="parChTrans1D3" presStyleIdx="9" presStyleCnt="10"/>
      <dgm:spPr/>
      <dgm:t>
        <a:bodyPr/>
        <a:lstStyle/>
        <a:p>
          <a:endParaRPr lang="zh-TW" altLang="en-US"/>
        </a:p>
      </dgm:t>
    </dgm:pt>
    <dgm:pt modelId="{4BAE6958-469A-4958-9D1C-EBF25E375475}" type="pres">
      <dgm:prSet presAssocID="{91A5FF83-04C7-4238-945D-C9419B3768F5}" presName="connTx" presStyleLbl="parChTrans1D3" presStyleIdx="9" presStyleCnt="10"/>
      <dgm:spPr/>
      <dgm:t>
        <a:bodyPr/>
        <a:lstStyle/>
        <a:p>
          <a:endParaRPr lang="zh-TW" altLang="en-US"/>
        </a:p>
      </dgm:t>
    </dgm:pt>
    <dgm:pt modelId="{031D65E9-0DAB-40F1-9070-942F6DD04271}" type="pres">
      <dgm:prSet presAssocID="{C4F64610-F2D3-4CE3-959F-B0BCBEF4D300}" presName="root2" presStyleCnt="0"/>
      <dgm:spPr/>
    </dgm:pt>
    <dgm:pt modelId="{F8787C88-996F-41D3-981E-F46237343C32}" type="pres">
      <dgm:prSet presAssocID="{C4F64610-F2D3-4CE3-959F-B0BCBEF4D300}" presName="LevelTwoTextNode" presStyleLbl="node3" presStyleIdx="9" presStyleCnt="10" custScaleX="278736" custLinFactX="-20748" custLinFactNeighborX="-100000" custLinFactNeighborY="10425">
        <dgm:presLayoutVars>
          <dgm:chPref val="3"/>
        </dgm:presLayoutVars>
      </dgm:prSet>
      <dgm:spPr/>
      <dgm:t>
        <a:bodyPr/>
        <a:lstStyle/>
        <a:p>
          <a:endParaRPr lang="zh-TW" altLang="en-US"/>
        </a:p>
      </dgm:t>
    </dgm:pt>
    <dgm:pt modelId="{F24E40F0-5B09-4BEA-9CC7-CA1E07003360}" type="pres">
      <dgm:prSet presAssocID="{C4F64610-F2D3-4CE3-959F-B0BCBEF4D300}" presName="level3hierChild" presStyleCnt="0"/>
      <dgm:spPr/>
    </dgm:pt>
    <dgm:pt modelId="{2943E347-CC5E-4D1B-8198-F17FA420055A}" type="pres">
      <dgm:prSet presAssocID="{7FDBAE5F-C9A4-4C87-ABF1-7FD77AF92221}" presName="conn2-1" presStyleLbl="parChTrans1D4" presStyleIdx="9" presStyleCnt="10"/>
      <dgm:spPr/>
      <dgm:t>
        <a:bodyPr/>
        <a:lstStyle/>
        <a:p>
          <a:endParaRPr lang="zh-TW" altLang="en-US"/>
        </a:p>
      </dgm:t>
    </dgm:pt>
    <dgm:pt modelId="{A751BD1F-B9C5-4817-8CCC-3862F936BBD0}" type="pres">
      <dgm:prSet presAssocID="{7FDBAE5F-C9A4-4C87-ABF1-7FD77AF92221}" presName="connTx" presStyleLbl="parChTrans1D4" presStyleIdx="9" presStyleCnt="10"/>
      <dgm:spPr/>
      <dgm:t>
        <a:bodyPr/>
        <a:lstStyle/>
        <a:p>
          <a:endParaRPr lang="zh-TW" altLang="en-US"/>
        </a:p>
      </dgm:t>
    </dgm:pt>
    <dgm:pt modelId="{96DD9705-BB66-4585-AC63-E56656E10D9B}" type="pres">
      <dgm:prSet presAssocID="{21F7B1D1-B2D0-4E5C-AA1A-BA3462D84A05}" presName="root2" presStyleCnt="0"/>
      <dgm:spPr/>
    </dgm:pt>
    <dgm:pt modelId="{5D90335F-15A1-4756-AA48-5C5CE4FAC36C}" type="pres">
      <dgm:prSet presAssocID="{21F7B1D1-B2D0-4E5C-AA1A-BA3462D84A05}" presName="LevelTwoTextNode" presStyleLbl="node4" presStyleIdx="9" presStyleCnt="10" custScaleX="216982" custLinFactNeighborX="-14336" custLinFactNeighborY="10893">
        <dgm:presLayoutVars>
          <dgm:chPref val="3"/>
        </dgm:presLayoutVars>
      </dgm:prSet>
      <dgm:spPr/>
      <dgm:t>
        <a:bodyPr/>
        <a:lstStyle/>
        <a:p>
          <a:endParaRPr lang="zh-TW" altLang="en-US"/>
        </a:p>
      </dgm:t>
    </dgm:pt>
    <dgm:pt modelId="{DEB32525-EEE5-49DA-B6DD-948FC8AFA0E8}" type="pres">
      <dgm:prSet presAssocID="{21F7B1D1-B2D0-4E5C-AA1A-BA3462D84A05}" presName="level3hierChild" presStyleCnt="0"/>
      <dgm:spPr/>
    </dgm:pt>
  </dgm:ptLst>
  <dgm:cxnLst>
    <dgm:cxn modelId="{EE31A1A8-26B3-4080-9910-3322BA1F7729}" type="presOf" srcId="{511BB728-9C27-46F1-BD3C-88D11D9D6DF4}" destId="{8396A5FD-0BF9-487F-9FDD-62FB7F435682}" srcOrd="0" destOrd="0" presId="urn:microsoft.com/office/officeart/2005/8/layout/hierarchy2"/>
    <dgm:cxn modelId="{6998C66D-8DF2-4FC5-9594-63345E2FCE73}" srcId="{5D66E3A8-AABC-40E8-B68F-B0AE258067D9}" destId="{D52C4AA2-EB9C-4889-A748-FDD3C7F0709C}" srcOrd="0" destOrd="0" parTransId="{D15DC16C-EA94-46FB-B6F2-7B5C07CBAC22}" sibTransId="{F263CE98-A942-4CF6-A8C3-DCDE3574B841}"/>
    <dgm:cxn modelId="{C9E023E3-F001-43AE-8DD7-6F74EE7ABBCC}" srcId="{B0DFC8BE-B1B3-4C33-84AF-B11E36720551}" destId="{8229932E-54B4-4A6B-8118-189EC507C5E7}" srcOrd="0" destOrd="0" parTransId="{95FCDDFC-6122-4975-9B72-E1756FB5BCC4}" sibTransId="{89AEBD85-CCAA-41F6-9A4B-ABC6D2A358A4}"/>
    <dgm:cxn modelId="{99C9B960-867C-4A9E-9F62-77550C6A6D20}" srcId="{511BB728-9C27-46F1-BD3C-88D11D9D6DF4}" destId="{440063F8-B993-4292-A249-96EA3C8699CD}" srcOrd="4" destOrd="0" parTransId="{B579DC61-39D5-4494-9558-23C28A5950A4}" sibTransId="{6C189292-093A-41F7-832F-746648657171}"/>
    <dgm:cxn modelId="{37AA42B4-25D5-4F59-9D28-BF842A306A08}" srcId="{96AE48AA-E7AC-45E0-A7C9-F02ADA968F5E}" destId="{61C517F0-104B-46F1-AB52-DA0B861426F8}" srcOrd="1" destOrd="0" parTransId="{9637547D-5DB0-43BE-99F6-56521C3ADC15}" sibTransId="{909EA74C-B084-479C-BBC8-97EABF900F3B}"/>
    <dgm:cxn modelId="{19466AFE-EFD8-4DF6-AE40-1462A9F470B0}" srcId="{511BB728-9C27-46F1-BD3C-88D11D9D6DF4}" destId="{5D15C8A7-3F5B-4C9F-AAB4-CAD6143DA754}" srcOrd="2" destOrd="0" parTransId="{8AF773AD-6123-4341-81F2-5AE2D88F58D0}" sibTransId="{2341F1AA-9C2B-4653-9C10-DE8A03C05BA3}"/>
    <dgm:cxn modelId="{76EC05FF-9E99-4DFC-98D0-30810928B11E}" srcId="{511BB728-9C27-46F1-BD3C-88D11D9D6DF4}" destId="{A9826097-C9EA-4A15-AB1F-9CF1A4E01D3C}" srcOrd="3" destOrd="0" parTransId="{0AB72D67-7C70-4E4D-8E94-54884F7FA25C}" sibTransId="{BB114C90-AE7B-4597-9CCF-61A2C8F62FBB}"/>
    <dgm:cxn modelId="{35A2C163-0AA1-4334-B6DE-3E8F8F9F2F9A}" type="presOf" srcId="{4D2B15AE-F82B-4710-85A9-FC949BC6E4B7}" destId="{BEEEAEEF-33B3-4E1E-8D4E-3F0CA7D1329B}" srcOrd="1" destOrd="0" presId="urn:microsoft.com/office/officeart/2005/8/layout/hierarchy2"/>
    <dgm:cxn modelId="{D62E017C-D2B4-4C8C-9582-9D2CF54B2613}" type="presOf" srcId="{8AF773AD-6123-4341-81F2-5AE2D88F58D0}" destId="{59CF111C-3886-4373-BD7C-EA8AE792B964}" srcOrd="0" destOrd="0" presId="urn:microsoft.com/office/officeart/2005/8/layout/hierarchy2"/>
    <dgm:cxn modelId="{C6281C63-23B9-4A27-9C74-6DB9DA933201}" type="presOf" srcId="{91A5FF83-04C7-4238-945D-C9419B3768F5}" destId="{FCDA3A25-05F2-430D-A439-D48A6E0B0C94}" srcOrd="0" destOrd="0" presId="urn:microsoft.com/office/officeart/2005/8/layout/hierarchy2"/>
    <dgm:cxn modelId="{EA567941-D1C0-49FF-8266-857D30022F73}" type="presOf" srcId="{61C517F0-104B-46F1-AB52-DA0B861426F8}" destId="{20060F1A-71B3-4679-8DD8-FBD689CDEC65}" srcOrd="0" destOrd="0" presId="urn:microsoft.com/office/officeart/2005/8/layout/hierarchy2"/>
    <dgm:cxn modelId="{8A50BCE1-8A79-4E3B-B907-9832F8C39C2F}" srcId="{96AE48AA-E7AC-45E0-A7C9-F02ADA968F5E}" destId="{2C99F465-0D5C-4759-AAB7-EA6E1DF4C7A5}" srcOrd="2" destOrd="0" parTransId="{D268D5F9-094A-4D21-98F7-CAF5B93CECCC}" sibTransId="{9B79F662-8D84-40A0-972A-EAC8AD633B68}"/>
    <dgm:cxn modelId="{6670F151-7991-4A35-9E06-18CA0D25DC13}" type="presOf" srcId="{0195E79B-CFAF-47E5-B34B-96BBF9F7526B}" destId="{433D9BB2-30C1-40F3-BCDA-748F25E675B5}" srcOrd="1" destOrd="0" presId="urn:microsoft.com/office/officeart/2005/8/layout/hierarchy2"/>
    <dgm:cxn modelId="{8F758817-59FE-478F-B7A1-CF590589AABA}" type="presOf" srcId="{4D2B15AE-F82B-4710-85A9-FC949BC6E4B7}" destId="{2920CBFC-397C-443E-A7B9-66A4F8335F07}" srcOrd="0" destOrd="0" presId="urn:microsoft.com/office/officeart/2005/8/layout/hierarchy2"/>
    <dgm:cxn modelId="{836104A8-DBB5-43FA-84FE-9CB76443B590}" srcId="{511BB728-9C27-46F1-BD3C-88D11D9D6DF4}" destId="{DF8A15EB-DA34-4617-8242-9D7395381BCC}" srcOrd="1" destOrd="0" parTransId="{C2B9ADD5-8CA1-42B0-8E2D-A28670D40B41}" sibTransId="{C9C8A5CC-E5A0-4A12-81E7-5EE73F6780A4}"/>
    <dgm:cxn modelId="{D7DF8E6B-182D-4A3C-86BF-2C1BEE1F5E97}" type="presOf" srcId="{7FDBAE5F-C9A4-4C87-ABF1-7FD77AF92221}" destId="{2943E347-CC5E-4D1B-8198-F17FA420055A}" srcOrd="0" destOrd="0" presId="urn:microsoft.com/office/officeart/2005/8/layout/hierarchy2"/>
    <dgm:cxn modelId="{FE3B8986-D794-4A30-8BD5-C5CD46C726C4}" type="presOf" srcId="{D0961518-C4A3-433C-A273-67172DCD257D}" destId="{6D81C756-D902-4E93-8C43-1D348C1D6F5A}" srcOrd="1" destOrd="0" presId="urn:microsoft.com/office/officeart/2005/8/layout/hierarchy2"/>
    <dgm:cxn modelId="{E195DD70-6BF4-4617-A110-76AC495A747F}" type="presOf" srcId="{5D15C8A7-3F5B-4C9F-AAB4-CAD6143DA754}" destId="{A4528946-6FA6-4EF9-A245-3FA4622423F0}" srcOrd="0" destOrd="0" presId="urn:microsoft.com/office/officeart/2005/8/layout/hierarchy2"/>
    <dgm:cxn modelId="{91D69240-C689-4933-8897-B52C6A20CF04}" type="presOf" srcId="{C0936CA5-4DC0-4E19-AFB7-B7A4CCA9C6C5}" destId="{BE0B081A-6C0B-4235-97C1-FF9B51653E80}" srcOrd="0" destOrd="0" presId="urn:microsoft.com/office/officeart/2005/8/layout/hierarchy2"/>
    <dgm:cxn modelId="{ADE853D8-DEB2-455B-B2CA-822F2530C77B}" type="presOf" srcId="{0F5AD10E-F216-49FF-A71A-FBB39CD32121}" destId="{38F8A329-57AA-4B3A-8398-05A564AC1732}" srcOrd="0" destOrd="0" presId="urn:microsoft.com/office/officeart/2005/8/layout/hierarchy2"/>
    <dgm:cxn modelId="{328154D8-F337-4A4D-91BF-11D592043FC5}" type="presOf" srcId="{1C4B4393-B2EF-4212-937F-965376405C01}" destId="{775F2B79-3098-4E40-95C5-189472769A84}" srcOrd="1" destOrd="0" presId="urn:microsoft.com/office/officeart/2005/8/layout/hierarchy2"/>
    <dgm:cxn modelId="{34B0BE5A-F3BF-404C-8AF3-C30E2E563681}" type="presOf" srcId="{B3D20654-C7AC-4537-ACCF-144953E987CD}" destId="{4D76B59D-8565-4F12-8FAC-6C57F46D613A}" srcOrd="0" destOrd="0" presId="urn:microsoft.com/office/officeart/2005/8/layout/hierarchy2"/>
    <dgm:cxn modelId="{1D594DB6-445B-456A-B335-4CE4975FE865}" type="presOf" srcId="{B579DC61-39D5-4494-9558-23C28A5950A4}" destId="{185F459F-418B-40A3-8C08-03F4FC3E9C0C}" srcOrd="0" destOrd="0" presId="urn:microsoft.com/office/officeart/2005/8/layout/hierarchy2"/>
    <dgm:cxn modelId="{EB0D814C-2946-4CC0-A72F-736983784EDB}" srcId="{C4F64610-F2D3-4CE3-959F-B0BCBEF4D300}" destId="{21F7B1D1-B2D0-4E5C-AA1A-BA3462D84A05}" srcOrd="0" destOrd="0" parTransId="{7FDBAE5F-C9A4-4C87-ABF1-7FD77AF92221}" sibTransId="{09DC4A63-9E38-4B5B-98E7-049EFC29625B}"/>
    <dgm:cxn modelId="{8D301336-281B-4E9E-8180-E8851C51CD87}" type="presOf" srcId="{11B0E936-8004-401D-8B9D-94ADDAFE7086}" destId="{FBAACCC7-F48D-49C3-B619-355F2B1D9BA9}" srcOrd="0" destOrd="0" presId="urn:microsoft.com/office/officeart/2005/8/layout/hierarchy2"/>
    <dgm:cxn modelId="{E196137B-117B-4CE9-920E-5B3FE8EAB410}" type="presOf" srcId="{D268D5F9-094A-4D21-98F7-CAF5B93CECCC}" destId="{278C8792-F417-4998-94AA-326AB4879FBD}" srcOrd="1" destOrd="0" presId="urn:microsoft.com/office/officeart/2005/8/layout/hierarchy2"/>
    <dgm:cxn modelId="{ADAFB4EC-C675-45AB-9B37-B32F911731CE}" type="presOf" srcId="{520D4E56-B934-402D-8948-918D67F61224}" destId="{C3B4539B-FA6E-4409-AB07-6F4C0990C460}" srcOrd="0" destOrd="0" presId="urn:microsoft.com/office/officeart/2005/8/layout/hierarchy2"/>
    <dgm:cxn modelId="{C4C2FA8A-6A74-464A-B1C9-23833E67FFB7}" type="presOf" srcId="{056C10DB-25A4-449B-B531-1CB12F3EAA43}" destId="{C4CF02C3-D459-4F15-84C1-A02F84E0520A}" srcOrd="0" destOrd="0" presId="urn:microsoft.com/office/officeart/2005/8/layout/hierarchy2"/>
    <dgm:cxn modelId="{768BF119-F77B-487F-91FB-33730D1A2363}" type="presOf" srcId="{33CD534F-F53A-4A06-A3BB-467D71649D54}" destId="{A9F28257-8206-41B5-9AEE-EA41899322FB}" srcOrd="1" destOrd="0" presId="urn:microsoft.com/office/officeart/2005/8/layout/hierarchy2"/>
    <dgm:cxn modelId="{6B8964C8-4212-40F7-867F-6C71A81DC02C}" type="presOf" srcId="{8AF773AD-6123-4341-81F2-5AE2D88F58D0}" destId="{4FA15D7F-5F5A-43FA-9306-2369A0D27C61}" srcOrd="1" destOrd="0" presId="urn:microsoft.com/office/officeart/2005/8/layout/hierarchy2"/>
    <dgm:cxn modelId="{F55A9B2B-841A-47FD-95C7-F017B134CA3C}" srcId="{511BB728-9C27-46F1-BD3C-88D11D9D6DF4}" destId="{DC4C1904-A4B7-4400-92A6-2F43422672E9}" srcOrd="5" destOrd="0" parTransId="{520D4E56-B934-402D-8948-918D67F61224}" sibTransId="{B3DB51C7-FDC4-42B7-BC0B-D61F2AE2B4C8}"/>
    <dgm:cxn modelId="{1E15FF86-EC8A-4E54-8A7E-89FD5195D6DC}" type="presOf" srcId="{056C10DB-25A4-449B-B531-1CB12F3EAA43}" destId="{5E5EC7D4-3BCD-42DA-B08D-FBAF13B481F5}" srcOrd="1" destOrd="0" presId="urn:microsoft.com/office/officeart/2005/8/layout/hierarchy2"/>
    <dgm:cxn modelId="{7B5BF147-849B-4FA5-9ADF-91C9F818F220}" type="presOf" srcId="{83E11B52-BC87-4744-A845-64F367FD3C54}" destId="{11B95A89-ED7F-4382-AB2A-FF9BA55190D0}" srcOrd="1" destOrd="0" presId="urn:microsoft.com/office/officeart/2005/8/layout/hierarchy2"/>
    <dgm:cxn modelId="{27586FD3-AA84-423B-B1AE-70B1522C9CEF}" type="presOf" srcId="{0195E79B-CFAF-47E5-B34B-96BBF9F7526B}" destId="{0C7CD3E4-06E1-4BFA-9312-C43EFC02DBFC}" srcOrd="0" destOrd="0" presId="urn:microsoft.com/office/officeart/2005/8/layout/hierarchy2"/>
    <dgm:cxn modelId="{29489BE3-FC86-4AB0-93AF-96A247E6C02D}" type="presOf" srcId="{6177C24F-FB43-4A45-9CC9-FF170DB17C8E}" destId="{DCE59ED6-9EA6-48DB-810B-8B5404BF9D0A}" srcOrd="0" destOrd="0" presId="urn:microsoft.com/office/officeart/2005/8/layout/hierarchy2"/>
    <dgm:cxn modelId="{B7C04EEC-08CA-4C4A-9ECE-E3E3EF21EA8A}" srcId="{511BB728-9C27-46F1-BD3C-88D11D9D6DF4}" destId="{5D66E3A8-AABC-40E8-B68F-B0AE258067D9}" srcOrd="0" destOrd="0" parTransId="{D0961518-C4A3-433C-A273-67172DCD257D}" sibTransId="{527FC1CC-4156-4153-AEA4-78207D1FEBBD}"/>
    <dgm:cxn modelId="{A8B16F05-4559-4FFA-8C4A-380F36660F81}" type="presOf" srcId="{E9B52F83-D268-44DB-9AB7-3E63F2C0D594}" destId="{A8C3FC48-F039-4785-BE3B-ADF807085974}" srcOrd="0" destOrd="0" presId="urn:microsoft.com/office/officeart/2005/8/layout/hierarchy2"/>
    <dgm:cxn modelId="{3F85BA0D-AFA7-4FD1-8EE6-27FA5EC43E2E}" type="presOf" srcId="{C2B9ADD5-8CA1-42B0-8E2D-A28670D40B41}" destId="{F1AC63F1-32B1-4458-864D-C9E76AE3B741}" srcOrd="1" destOrd="0" presId="urn:microsoft.com/office/officeart/2005/8/layout/hierarchy2"/>
    <dgm:cxn modelId="{7FE48034-18C7-4F4A-B3AB-009C06EFD37D}" srcId="{8229932E-54B4-4A6B-8118-189EC507C5E7}" destId="{511BB728-9C27-46F1-BD3C-88D11D9D6DF4}" srcOrd="1" destOrd="0" parTransId="{33CD534F-F53A-4A06-A3BB-467D71649D54}" sibTransId="{7F85D1F2-8A7E-4382-93E9-66085DD04E88}"/>
    <dgm:cxn modelId="{E5296637-8125-4973-8C98-F6599ECC657D}" type="presOf" srcId="{0E88E391-0599-4754-9272-22461ED7F7E6}" destId="{C4F2D6FD-AE93-43AC-9A8F-21BF64EAFFC7}" srcOrd="1" destOrd="0" presId="urn:microsoft.com/office/officeart/2005/8/layout/hierarchy2"/>
    <dgm:cxn modelId="{E17B4F56-C9DA-4CCF-B608-FC18DC3C9E55}" type="presOf" srcId="{9637547D-5DB0-43BE-99F6-56521C3ADC15}" destId="{77CC7DB7-B1E3-4724-94B2-E783D3AD3244}" srcOrd="0" destOrd="0" presId="urn:microsoft.com/office/officeart/2005/8/layout/hierarchy2"/>
    <dgm:cxn modelId="{C6EAE0AF-C869-40F4-BFC6-36BBBA23DB91}" type="presOf" srcId="{C0936CA5-4DC0-4E19-AFB7-B7A4CCA9C6C5}" destId="{22DC32B6-FA05-4281-BF8D-3C180C38C32C}" srcOrd="1" destOrd="0" presId="urn:microsoft.com/office/officeart/2005/8/layout/hierarchy2"/>
    <dgm:cxn modelId="{29D26CFE-3504-468A-B1C9-44F9BB45BBAA}" type="presOf" srcId="{D268D5F9-094A-4D21-98F7-CAF5B93CECCC}" destId="{F7163271-BD4E-480F-AB9F-882999E3CFD0}" srcOrd="0" destOrd="0" presId="urn:microsoft.com/office/officeart/2005/8/layout/hierarchy2"/>
    <dgm:cxn modelId="{BF6D1C87-610D-411E-B451-3C011C874FE3}" type="presOf" srcId="{D0961518-C4A3-433C-A273-67172DCD257D}" destId="{88CDB63F-4F26-4837-857F-F3324A22DC48}" srcOrd="0" destOrd="0" presId="urn:microsoft.com/office/officeart/2005/8/layout/hierarchy2"/>
    <dgm:cxn modelId="{2132AED7-0FEA-47C3-8685-82BF48C77509}" type="presOf" srcId="{11B0E936-8004-401D-8B9D-94ADDAFE7086}" destId="{4F8ED0AC-429C-4AE1-9C56-DC5252D0238E}" srcOrd="1" destOrd="0" presId="urn:microsoft.com/office/officeart/2005/8/layout/hierarchy2"/>
    <dgm:cxn modelId="{9DC708CB-577E-4EDE-819E-A3469A995A60}" type="presOf" srcId="{21F7B1D1-B2D0-4E5C-AA1A-BA3462D84A05}" destId="{5D90335F-15A1-4756-AA48-5C5CE4FAC36C}" srcOrd="0" destOrd="0" presId="urn:microsoft.com/office/officeart/2005/8/layout/hierarchy2"/>
    <dgm:cxn modelId="{DAA2CD48-AE6E-474D-A7B5-A95B87BC070B}" type="presOf" srcId="{0AB72D67-7C70-4E4D-8E94-54884F7FA25C}" destId="{04959AC6-E161-442E-9073-0E202BAA15C9}" srcOrd="0" destOrd="0" presId="urn:microsoft.com/office/officeart/2005/8/layout/hierarchy2"/>
    <dgm:cxn modelId="{6EB3DFDB-A927-42B4-BDDA-EDD5C11BB901}" srcId="{440063F8-B993-4292-A249-96EA3C8699CD}" destId="{68DCDB3F-0A49-4D49-A985-61B06EFE4425}" srcOrd="0" destOrd="0" parTransId="{1C4B4393-B2EF-4212-937F-965376405C01}" sibTransId="{18C75EEA-3D16-4347-9DA4-7AA2189F00C3}"/>
    <dgm:cxn modelId="{1CC28A60-965F-43C7-9B2E-74AE6BB3E18E}" srcId="{96AE48AA-E7AC-45E0-A7C9-F02ADA968F5E}" destId="{B7423E01-BD5B-4A3D-93B3-108E5D4C7653}" srcOrd="0" destOrd="0" parTransId="{E9B52F83-D268-44DB-9AB7-3E63F2C0D594}" sibTransId="{D147DF4C-2960-4831-95B4-5B61C370F4CB}"/>
    <dgm:cxn modelId="{B5DF901E-6406-4043-ACA3-43314ADF6435}" type="presOf" srcId="{33ED4173-3243-4397-852C-21D8B22265FA}" destId="{098CBED8-A47A-4BB1-A14D-1618C785249C}" srcOrd="0" destOrd="0" presId="urn:microsoft.com/office/officeart/2005/8/layout/hierarchy2"/>
    <dgm:cxn modelId="{D516A56C-E94F-45C1-A70D-F5B2DB3630F2}" type="presOf" srcId="{5D66E3A8-AABC-40E8-B68F-B0AE258067D9}" destId="{80C36E22-08B0-40BB-999B-28FECC513669}" srcOrd="0" destOrd="0" presId="urn:microsoft.com/office/officeart/2005/8/layout/hierarchy2"/>
    <dgm:cxn modelId="{0B588B20-4900-4FE4-9043-E0AAEC9A54D3}" type="presOf" srcId="{440063F8-B993-4292-A249-96EA3C8699CD}" destId="{FBFF03E4-714D-4F43-A550-2CE25B1507F2}" srcOrd="0" destOrd="0" presId="urn:microsoft.com/office/officeart/2005/8/layout/hierarchy2"/>
    <dgm:cxn modelId="{AE17ADF4-DB77-4124-971E-7294D5CDC0F3}" type="presOf" srcId="{DF8A15EB-DA34-4617-8242-9D7395381BCC}" destId="{C0FAFC57-2550-44D2-BFC8-7460DD55784D}" srcOrd="0" destOrd="0" presId="urn:microsoft.com/office/officeart/2005/8/layout/hierarchy2"/>
    <dgm:cxn modelId="{761763B6-A5E4-4C21-8868-997F926BAC9E}" type="presOf" srcId="{0AB72D67-7C70-4E4D-8E94-54884F7FA25C}" destId="{AE40EC47-560A-4233-BCF2-E47086F02259}" srcOrd="1" destOrd="0" presId="urn:microsoft.com/office/officeart/2005/8/layout/hierarchy2"/>
    <dgm:cxn modelId="{B1217B18-60B8-4AFC-9B9D-0FB0C49A4372}" srcId="{DC4C1904-A4B7-4400-92A6-2F43422672E9}" destId="{6177C24F-FB43-4A45-9CC9-FF170DB17C8E}" srcOrd="0" destOrd="0" parTransId="{056C10DB-25A4-449B-B531-1CB12F3EAA43}" sibTransId="{6B16E4D0-F191-493B-8264-A05DFCCC791C}"/>
    <dgm:cxn modelId="{F988D245-02E0-4A79-9B4B-78AB4BFC2A5D}" type="presOf" srcId="{D15DC16C-EA94-46FB-B6F2-7B5C07CBAC22}" destId="{F67ED43A-F418-4D2C-96E5-19C0797658E6}" srcOrd="1" destOrd="0" presId="urn:microsoft.com/office/officeart/2005/8/layout/hierarchy2"/>
    <dgm:cxn modelId="{0537DE06-B86F-4B3A-998B-EB0FB7CD897F}" srcId="{5D15C8A7-3F5B-4C9F-AAB4-CAD6143DA754}" destId="{D314CD8B-85A3-4EA9-B5DF-6E3908D17736}" srcOrd="0" destOrd="0" parTransId="{0E88E391-0599-4754-9272-22461ED7F7E6}" sibTransId="{E5292D91-C600-49E6-BF15-0ED25A83D2CE}"/>
    <dgm:cxn modelId="{6556038F-B7EA-4BE0-B06A-995091ACE0D6}" type="presOf" srcId="{C2B9ADD5-8CA1-42B0-8E2D-A28670D40B41}" destId="{785DCFDF-9C28-45BC-A4BB-0773A26115F8}" srcOrd="0" destOrd="0" presId="urn:microsoft.com/office/officeart/2005/8/layout/hierarchy2"/>
    <dgm:cxn modelId="{3ABAB3D6-610E-4E7E-981F-46F3F468FAE9}" type="presOf" srcId="{2C99F465-0D5C-4759-AAB7-EA6E1DF4C7A5}" destId="{A76C25F1-4289-47B2-BD99-D9FBAE986203}" srcOrd="0" destOrd="0" presId="urn:microsoft.com/office/officeart/2005/8/layout/hierarchy2"/>
    <dgm:cxn modelId="{C99A54BD-5D56-4FC8-857B-9C3D5E7F39B2}" type="presOf" srcId="{2F52FA57-D2EC-4EBB-87DC-177DC5AD0EF0}" destId="{A660E96A-05D0-4980-AB2A-97998AA49D27}" srcOrd="0" destOrd="0" presId="urn:microsoft.com/office/officeart/2005/8/layout/hierarchy2"/>
    <dgm:cxn modelId="{E0D2E08A-5935-44BE-9F0E-BC9E07BB7429}" type="presOf" srcId="{68DCDB3F-0A49-4D49-A985-61B06EFE4425}" destId="{320DE34A-2C96-4211-A770-C9A897944B2E}" srcOrd="0" destOrd="0" presId="urn:microsoft.com/office/officeart/2005/8/layout/hierarchy2"/>
    <dgm:cxn modelId="{791BBAAB-B87A-4101-85EE-0C799A7F1DF4}" type="presOf" srcId="{C4F64610-F2D3-4CE3-959F-B0BCBEF4D300}" destId="{F8787C88-996F-41D3-981E-F46237343C32}" srcOrd="0" destOrd="0" presId="urn:microsoft.com/office/officeart/2005/8/layout/hierarchy2"/>
    <dgm:cxn modelId="{90EE6F8F-6024-4536-A063-933A5430178C}" type="presOf" srcId="{A9826097-C9EA-4A15-AB1F-9CF1A4E01D3C}" destId="{4D6EBA2B-27F8-4B11-AA32-1B1F63B2D7C0}" srcOrd="0" destOrd="0" presId="urn:microsoft.com/office/officeart/2005/8/layout/hierarchy2"/>
    <dgm:cxn modelId="{8C7492AD-62F4-4E3D-A157-A58D640E1DC9}" type="presOf" srcId="{1C4B4393-B2EF-4212-937F-965376405C01}" destId="{3FACCA96-A641-4991-8937-CFDB3B0662B5}" srcOrd="0" destOrd="0" presId="urn:microsoft.com/office/officeart/2005/8/layout/hierarchy2"/>
    <dgm:cxn modelId="{32356D4F-DF4A-4703-9B76-B2D8E1A66027}" type="presOf" srcId="{B579DC61-39D5-4494-9558-23C28A5950A4}" destId="{BE264759-56BE-4A3C-AFDE-248ABF213282}" srcOrd="1" destOrd="0" presId="urn:microsoft.com/office/officeart/2005/8/layout/hierarchy2"/>
    <dgm:cxn modelId="{E0EB761D-9F80-46E2-BDD0-2D61681E3336}" type="presOf" srcId="{520D4E56-B934-402D-8948-918D67F61224}" destId="{7B36E4B5-BD99-4FCC-835F-D9F79F48EF6F}" srcOrd="1" destOrd="0" presId="urn:microsoft.com/office/officeart/2005/8/layout/hierarchy2"/>
    <dgm:cxn modelId="{60F5E5AD-0347-4FE9-A380-DE9053569C42}" type="presOf" srcId="{D15DC16C-EA94-46FB-B6F2-7B5C07CBAC22}" destId="{F8E16E0A-4CA3-4562-8C51-F51BBA01FE14}" srcOrd="0" destOrd="0" presId="urn:microsoft.com/office/officeart/2005/8/layout/hierarchy2"/>
    <dgm:cxn modelId="{93D7BC80-F889-45D1-ACE1-ED2F2D0DE95A}" type="presOf" srcId="{9637547D-5DB0-43BE-99F6-56521C3ADC15}" destId="{E0E76F33-4C03-4F2C-B37D-81A76498FF8F}" srcOrd="1" destOrd="0" presId="urn:microsoft.com/office/officeart/2005/8/layout/hierarchy2"/>
    <dgm:cxn modelId="{0A0AC707-AE08-48B7-892E-EC5AEAA38709}" type="presOf" srcId="{0BE54E2C-15BF-4191-BCD1-AB4FF167FD3B}" destId="{9FA54825-E043-4F6D-AB56-18A2D32904B0}" srcOrd="0" destOrd="0" presId="urn:microsoft.com/office/officeart/2005/8/layout/hierarchy2"/>
    <dgm:cxn modelId="{C4F43489-5619-4325-B0B7-6902A6D63333}" type="presOf" srcId="{D314CD8B-85A3-4EA9-B5DF-6E3908D17736}" destId="{7F5D4121-4F5B-4312-9148-97DB6F5E45C3}" srcOrd="0" destOrd="0" presId="urn:microsoft.com/office/officeart/2005/8/layout/hierarchy2"/>
    <dgm:cxn modelId="{DC9B0D24-BFE2-4195-8FF1-E1670B0F1115}" srcId="{A9826097-C9EA-4A15-AB1F-9CF1A4E01D3C}" destId="{0F5AD10E-F216-49FF-A71A-FBB39CD32121}" srcOrd="0" destOrd="0" parTransId="{83E11B52-BC87-4744-A845-64F367FD3C54}" sibTransId="{CEF17DB2-BF6F-486A-BA37-B1133F0C9B4E}"/>
    <dgm:cxn modelId="{105D44B8-82B8-45D3-9ADD-76EA6C9B93BA}" type="presOf" srcId="{96AE48AA-E7AC-45E0-A7C9-F02ADA968F5E}" destId="{99149B75-CD41-4348-AF97-90CD843F4F6B}" srcOrd="0" destOrd="0" presId="urn:microsoft.com/office/officeart/2005/8/layout/hierarchy2"/>
    <dgm:cxn modelId="{179EACF7-7DFD-41F3-8FD3-0FA65F07A7A1}" type="presOf" srcId="{83E11B52-BC87-4744-A845-64F367FD3C54}" destId="{BDB4D929-0F40-4D3B-B029-BFFA6E0A4890}" srcOrd="0" destOrd="0" presId="urn:microsoft.com/office/officeart/2005/8/layout/hierarchy2"/>
    <dgm:cxn modelId="{5338A056-55D6-4F51-BDFB-64C21223FACB}" type="presOf" srcId="{91A5FF83-04C7-4238-945D-C9419B3768F5}" destId="{4BAE6958-469A-4958-9D1C-EBF25E375475}" srcOrd="1" destOrd="0" presId="urn:microsoft.com/office/officeart/2005/8/layout/hierarchy2"/>
    <dgm:cxn modelId="{4455D517-5B29-4041-9691-0B37E7A4355D}" type="presOf" srcId="{8229932E-54B4-4A6B-8118-189EC507C5E7}" destId="{B17722F5-BB13-449C-834B-DD58265366E5}" srcOrd="0" destOrd="0" presId="urn:microsoft.com/office/officeart/2005/8/layout/hierarchy2"/>
    <dgm:cxn modelId="{AF24EA25-A571-4423-BCFE-7E9CF010A367}" srcId="{2C99F465-0D5C-4759-AAB7-EA6E1DF4C7A5}" destId="{B3D20654-C7AC-4537-ACCF-144953E987CD}" srcOrd="0" destOrd="0" parTransId="{C0936CA5-4DC0-4E19-AFB7-B7A4CCA9C6C5}" sibTransId="{DDF65F30-7743-4185-B52D-C0D343FAEF64}"/>
    <dgm:cxn modelId="{3A9AF885-8C98-4BD1-8C98-90D892439DD6}" srcId="{DF8A15EB-DA34-4617-8242-9D7395381BCC}" destId="{2F52FA57-D2EC-4EBB-87DC-177DC5AD0EF0}" srcOrd="0" destOrd="0" parTransId="{4D2B15AE-F82B-4710-85A9-FC949BC6E4B7}" sibTransId="{BDE6A4BC-4359-49FA-8D81-E795FE65750E}"/>
    <dgm:cxn modelId="{A741E87A-7276-49BC-86AB-7A94AB997F50}" type="presOf" srcId="{33CD534F-F53A-4A06-A3BB-467D71649D54}" destId="{C4D449DE-DB4F-4A00-9346-0B26A33DEE95}" srcOrd="0" destOrd="0" presId="urn:microsoft.com/office/officeart/2005/8/layout/hierarchy2"/>
    <dgm:cxn modelId="{0EF69E32-97F0-466A-AAC9-BAF3CC71D690}" type="presOf" srcId="{DC4C1904-A4B7-4400-92A6-2F43422672E9}" destId="{F720C53D-693C-4C06-8A22-6B38C22CEBD5}" srcOrd="0" destOrd="0" presId="urn:microsoft.com/office/officeart/2005/8/layout/hierarchy2"/>
    <dgm:cxn modelId="{67CBBFF0-CB69-4BB4-B37D-C7F62F9E5E57}" type="presOf" srcId="{E9B52F83-D268-44DB-9AB7-3E63F2C0D594}" destId="{68470771-DF6F-4929-9343-4B81D9AA9145}" srcOrd="1" destOrd="0" presId="urn:microsoft.com/office/officeart/2005/8/layout/hierarchy2"/>
    <dgm:cxn modelId="{A50C5269-2245-4849-A67D-13030ECBFBA2}" srcId="{B7423E01-BD5B-4A3D-93B3-108E5D4C7653}" destId="{0BE54E2C-15BF-4191-BCD1-AB4FF167FD3B}" srcOrd="0" destOrd="0" parTransId="{11B0E936-8004-401D-8B9D-94ADDAFE7086}" sibTransId="{B223BE33-0416-4DD2-A224-88F71752EFB7}"/>
    <dgm:cxn modelId="{389242FB-331C-4230-BB38-1BE0A0C8F49F}" type="presOf" srcId="{B7423E01-BD5B-4A3D-93B3-108E5D4C7653}" destId="{ABD86F2B-8C82-4BC7-807D-70EA9DB90A40}" srcOrd="0" destOrd="0" presId="urn:microsoft.com/office/officeart/2005/8/layout/hierarchy2"/>
    <dgm:cxn modelId="{4D8475EB-623D-48CB-A888-B21D8BD1B77E}" srcId="{8229932E-54B4-4A6B-8118-189EC507C5E7}" destId="{96AE48AA-E7AC-45E0-A7C9-F02ADA968F5E}" srcOrd="0" destOrd="0" parTransId="{0195E79B-CFAF-47E5-B34B-96BBF9F7526B}" sibTransId="{32BF7578-DF7E-41D1-A9D3-4D9C782A5958}"/>
    <dgm:cxn modelId="{D7D502A6-B8E2-4A3A-AB99-C08BB97397AB}" type="presOf" srcId="{B0DFC8BE-B1B3-4C33-84AF-B11E36720551}" destId="{F06E71D6-A60B-42BD-BC96-BE6CA4D56238}" srcOrd="0" destOrd="0" presId="urn:microsoft.com/office/officeart/2005/8/layout/hierarchy2"/>
    <dgm:cxn modelId="{4E81EE73-B55B-46AB-8F58-B725A2BCE87A}" srcId="{511BB728-9C27-46F1-BD3C-88D11D9D6DF4}" destId="{C4F64610-F2D3-4CE3-959F-B0BCBEF4D300}" srcOrd="6" destOrd="0" parTransId="{91A5FF83-04C7-4238-945D-C9419B3768F5}" sibTransId="{EA901576-24A0-4B03-9FD0-923B95C35761}"/>
    <dgm:cxn modelId="{A19573FC-0988-42D3-8C88-42B19AFF2716}" type="presOf" srcId="{3F6C7162-6114-45C4-9A0C-FB3FF1B3FDAE}" destId="{E9A691D0-C50C-4154-A076-79371F308C19}" srcOrd="0" destOrd="0" presId="urn:microsoft.com/office/officeart/2005/8/layout/hierarchy2"/>
    <dgm:cxn modelId="{4942AF51-1ED8-45A3-B5ED-177D72068E28}" type="presOf" srcId="{D52C4AA2-EB9C-4889-A748-FDD3C7F0709C}" destId="{FBE7377A-F4F1-4D6A-B8AD-81FE3F01A2A8}" srcOrd="0" destOrd="0" presId="urn:microsoft.com/office/officeart/2005/8/layout/hierarchy2"/>
    <dgm:cxn modelId="{057D1735-6187-4D64-87C6-60F7202B0DD5}" type="presOf" srcId="{7FDBAE5F-C9A4-4C87-ABF1-7FD77AF92221}" destId="{A751BD1F-B9C5-4817-8CCC-3862F936BBD0}" srcOrd="1" destOrd="0" presId="urn:microsoft.com/office/officeart/2005/8/layout/hierarchy2"/>
    <dgm:cxn modelId="{DDE0C8FC-E5F8-4EC2-AE63-E896C56D09C9}" srcId="{61C517F0-104B-46F1-AB52-DA0B861426F8}" destId="{33ED4173-3243-4397-852C-21D8B22265FA}" srcOrd="0" destOrd="0" parTransId="{3F6C7162-6114-45C4-9A0C-FB3FF1B3FDAE}" sibTransId="{E643B720-2711-4F98-8EDC-D7F4BADD1276}"/>
    <dgm:cxn modelId="{28250ACE-41A1-4A82-8717-C0642F952D17}" type="presOf" srcId="{3F6C7162-6114-45C4-9A0C-FB3FF1B3FDAE}" destId="{7FE547EB-BD0E-4CFA-A118-334B15854723}" srcOrd="1" destOrd="0" presId="urn:microsoft.com/office/officeart/2005/8/layout/hierarchy2"/>
    <dgm:cxn modelId="{28A0517A-B960-4EDE-87DC-AA967A29BF8B}" type="presOf" srcId="{0E88E391-0599-4754-9272-22461ED7F7E6}" destId="{2A1E171C-125D-4699-AC8E-A1B6609BFDFB}" srcOrd="0" destOrd="0" presId="urn:microsoft.com/office/officeart/2005/8/layout/hierarchy2"/>
    <dgm:cxn modelId="{A17E4841-205C-47FD-9AE1-5D9803A24FC9}" type="presParOf" srcId="{F06E71D6-A60B-42BD-BC96-BE6CA4D56238}" destId="{DC674F95-2D27-4D07-A044-0755F99DE53A}" srcOrd="0" destOrd="0" presId="urn:microsoft.com/office/officeart/2005/8/layout/hierarchy2"/>
    <dgm:cxn modelId="{FB5C6EF5-9C8C-4047-9F68-CCED72368C47}" type="presParOf" srcId="{DC674F95-2D27-4D07-A044-0755F99DE53A}" destId="{B17722F5-BB13-449C-834B-DD58265366E5}" srcOrd="0" destOrd="0" presId="urn:microsoft.com/office/officeart/2005/8/layout/hierarchy2"/>
    <dgm:cxn modelId="{63D7C29C-4FD4-4B17-8F00-5B8A9E022510}" type="presParOf" srcId="{DC674F95-2D27-4D07-A044-0755F99DE53A}" destId="{C4D87E9D-9176-45DE-A940-65AE3C7DB65A}" srcOrd="1" destOrd="0" presId="urn:microsoft.com/office/officeart/2005/8/layout/hierarchy2"/>
    <dgm:cxn modelId="{7B87F463-4AD3-4A6E-9DA8-FE170ECEB77C}" type="presParOf" srcId="{C4D87E9D-9176-45DE-A940-65AE3C7DB65A}" destId="{0C7CD3E4-06E1-4BFA-9312-C43EFC02DBFC}" srcOrd="0" destOrd="0" presId="urn:microsoft.com/office/officeart/2005/8/layout/hierarchy2"/>
    <dgm:cxn modelId="{A63B891E-D869-4B32-95B7-E5CB7F115900}" type="presParOf" srcId="{0C7CD3E4-06E1-4BFA-9312-C43EFC02DBFC}" destId="{433D9BB2-30C1-40F3-BCDA-748F25E675B5}" srcOrd="0" destOrd="0" presId="urn:microsoft.com/office/officeart/2005/8/layout/hierarchy2"/>
    <dgm:cxn modelId="{D28BD272-38C7-44E4-8875-A0C2D90DDFF4}" type="presParOf" srcId="{C4D87E9D-9176-45DE-A940-65AE3C7DB65A}" destId="{7178F449-8ABC-4A60-80F1-5E832A29B9F3}" srcOrd="1" destOrd="0" presId="urn:microsoft.com/office/officeart/2005/8/layout/hierarchy2"/>
    <dgm:cxn modelId="{C1E45A91-2973-4F25-B931-4967C495B492}" type="presParOf" srcId="{7178F449-8ABC-4A60-80F1-5E832A29B9F3}" destId="{99149B75-CD41-4348-AF97-90CD843F4F6B}" srcOrd="0" destOrd="0" presId="urn:microsoft.com/office/officeart/2005/8/layout/hierarchy2"/>
    <dgm:cxn modelId="{78C0AE04-6604-4583-8D4B-A6CB297CB8FE}" type="presParOf" srcId="{7178F449-8ABC-4A60-80F1-5E832A29B9F3}" destId="{C918716D-4F0C-4F7C-AC7E-262B52A1DC2F}" srcOrd="1" destOrd="0" presId="urn:microsoft.com/office/officeart/2005/8/layout/hierarchy2"/>
    <dgm:cxn modelId="{041D38A8-9513-4EAA-B9A8-3900CC3A9BDF}" type="presParOf" srcId="{C918716D-4F0C-4F7C-AC7E-262B52A1DC2F}" destId="{A8C3FC48-F039-4785-BE3B-ADF807085974}" srcOrd="0" destOrd="0" presId="urn:microsoft.com/office/officeart/2005/8/layout/hierarchy2"/>
    <dgm:cxn modelId="{A8777672-3508-4EC6-A6EE-D3D19AAE5775}" type="presParOf" srcId="{A8C3FC48-F039-4785-BE3B-ADF807085974}" destId="{68470771-DF6F-4929-9343-4B81D9AA9145}" srcOrd="0" destOrd="0" presId="urn:microsoft.com/office/officeart/2005/8/layout/hierarchy2"/>
    <dgm:cxn modelId="{0A272850-B758-4CF6-8A97-9AF9D5431895}" type="presParOf" srcId="{C918716D-4F0C-4F7C-AC7E-262B52A1DC2F}" destId="{5E60CA2F-EB01-4BAE-B761-CE82F54B20DD}" srcOrd="1" destOrd="0" presId="urn:microsoft.com/office/officeart/2005/8/layout/hierarchy2"/>
    <dgm:cxn modelId="{FC06695C-68B9-4E99-9547-B3E435B8E7E1}" type="presParOf" srcId="{5E60CA2F-EB01-4BAE-B761-CE82F54B20DD}" destId="{ABD86F2B-8C82-4BC7-807D-70EA9DB90A40}" srcOrd="0" destOrd="0" presId="urn:microsoft.com/office/officeart/2005/8/layout/hierarchy2"/>
    <dgm:cxn modelId="{ABD5B742-6B09-441E-AAB6-FE39109F7EA4}" type="presParOf" srcId="{5E60CA2F-EB01-4BAE-B761-CE82F54B20DD}" destId="{93FB4469-7487-4DD7-9391-C3CE3EBC80D8}" srcOrd="1" destOrd="0" presId="urn:microsoft.com/office/officeart/2005/8/layout/hierarchy2"/>
    <dgm:cxn modelId="{AD4127AD-38F5-4890-AB7F-1592229AB07A}" type="presParOf" srcId="{93FB4469-7487-4DD7-9391-C3CE3EBC80D8}" destId="{FBAACCC7-F48D-49C3-B619-355F2B1D9BA9}" srcOrd="0" destOrd="0" presId="urn:microsoft.com/office/officeart/2005/8/layout/hierarchy2"/>
    <dgm:cxn modelId="{51C80B0E-00E0-4970-98C3-353AE0E17944}" type="presParOf" srcId="{FBAACCC7-F48D-49C3-B619-355F2B1D9BA9}" destId="{4F8ED0AC-429C-4AE1-9C56-DC5252D0238E}" srcOrd="0" destOrd="0" presId="urn:microsoft.com/office/officeart/2005/8/layout/hierarchy2"/>
    <dgm:cxn modelId="{4294C8E3-EF16-42E2-AAD1-E9C74F854CF5}" type="presParOf" srcId="{93FB4469-7487-4DD7-9391-C3CE3EBC80D8}" destId="{8C70ACF8-AB8D-47FC-AEB8-000B564B88BF}" srcOrd="1" destOrd="0" presId="urn:microsoft.com/office/officeart/2005/8/layout/hierarchy2"/>
    <dgm:cxn modelId="{30D4BDB2-6D03-4C9D-B832-09BE086B19F5}" type="presParOf" srcId="{8C70ACF8-AB8D-47FC-AEB8-000B564B88BF}" destId="{9FA54825-E043-4F6D-AB56-18A2D32904B0}" srcOrd="0" destOrd="0" presId="urn:microsoft.com/office/officeart/2005/8/layout/hierarchy2"/>
    <dgm:cxn modelId="{23377C89-CBB2-4BA1-ACE3-4ADC399E6CC1}" type="presParOf" srcId="{8C70ACF8-AB8D-47FC-AEB8-000B564B88BF}" destId="{43E0264A-5B95-4D8A-B536-B8D9598E3F6C}" srcOrd="1" destOrd="0" presId="urn:microsoft.com/office/officeart/2005/8/layout/hierarchy2"/>
    <dgm:cxn modelId="{91A05204-F6A6-431D-AD06-8C9CDA533275}" type="presParOf" srcId="{C918716D-4F0C-4F7C-AC7E-262B52A1DC2F}" destId="{77CC7DB7-B1E3-4724-94B2-E783D3AD3244}" srcOrd="2" destOrd="0" presId="urn:microsoft.com/office/officeart/2005/8/layout/hierarchy2"/>
    <dgm:cxn modelId="{AA1EED5B-48EB-4ED2-8F1D-1222FB9A38B7}" type="presParOf" srcId="{77CC7DB7-B1E3-4724-94B2-E783D3AD3244}" destId="{E0E76F33-4C03-4F2C-B37D-81A76498FF8F}" srcOrd="0" destOrd="0" presId="urn:microsoft.com/office/officeart/2005/8/layout/hierarchy2"/>
    <dgm:cxn modelId="{14D11465-DF85-4D94-A118-765790FBDC2C}" type="presParOf" srcId="{C918716D-4F0C-4F7C-AC7E-262B52A1DC2F}" destId="{B65B4769-B96A-43B5-B787-A20FED291F73}" srcOrd="3" destOrd="0" presId="urn:microsoft.com/office/officeart/2005/8/layout/hierarchy2"/>
    <dgm:cxn modelId="{1D8C94A7-BD42-49F2-8C11-1722C391D314}" type="presParOf" srcId="{B65B4769-B96A-43B5-B787-A20FED291F73}" destId="{20060F1A-71B3-4679-8DD8-FBD689CDEC65}" srcOrd="0" destOrd="0" presId="urn:microsoft.com/office/officeart/2005/8/layout/hierarchy2"/>
    <dgm:cxn modelId="{2D8AE3B8-7198-422C-81E2-D0402FB64D1E}" type="presParOf" srcId="{B65B4769-B96A-43B5-B787-A20FED291F73}" destId="{4D5FC541-2236-41F6-9FBD-9D0B33BF5A0F}" srcOrd="1" destOrd="0" presId="urn:microsoft.com/office/officeart/2005/8/layout/hierarchy2"/>
    <dgm:cxn modelId="{AB3F5E4B-79DB-45A3-B860-0E3C0C2E5677}" type="presParOf" srcId="{4D5FC541-2236-41F6-9FBD-9D0B33BF5A0F}" destId="{E9A691D0-C50C-4154-A076-79371F308C19}" srcOrd="0" destOrd="0" presId="urn:microsoft.com/office/officeart/2005/8/layout/hierarchy2"/>
    <dgm:cxn modelId="{217CB919-EEB2-47BB-A183-9D6369E30E60}" type="presParOf" srcId="{E9A691D0-C50C-4154-A076-79371F308C19}" destId="{7FE547EB-BD0E-4CFA-A118-334B15854723}" srcOrd="0" destOrd="0" presId="urn:microsoft.com/office/officeart/2005/8/layout/hierarchy2"/>
    <dgm:cxn modelId="{9A186054-1818-4B0C-AF31-25ACF1643020}" type="presParOf" srcId="{4D5FC541-2236-41F6-9FBD-9D0B33BF5A0F}" destId="{08FE68ED-E3FF-4FAD-A266-FA6AA6D206B4}" srcOrd="1" destOrd="0" presId="urn:microsoft.com/office/officeart/2005/8/layout/hierarchy2"/>
    <dgm:cxn modelId="{8313E607-EE02-4401-BFF8-43F89C5E29A2}" type="presParOf" srcId="{08FE68ED-E3FF-4FAD-A266-FA6AA6D206B4}" destId="{098CBED8-A47A-4BB1-A14D-1618C785249C}" srcOrd="0" destOrd="0" presId="urn:microsoft.com/office/officeart/2005/8/layout/hierarchy2"/>
    <dgm:cxn modelId="{2846BBA8-44DC-4378-BF10-566AF60E8355}" type="presParOf" srcId="{08FE68ED-E3FF-4FAD-A266-FA6AA6D206B4}" destId="{FDE913AD-F3AE-455C-A7BF-0B32B699C45A}" srcOrd="1" destOrd="0" presId="urn:microsoft.com/office/officeart/2005/8/layout/hierarchy2"/>
    <dgm:cxn modelId="{F9FB5D64-484B-4505-87F6-231739352FBE}" type="presParOf" srcId="{C918716D-4F0C-4F7C-AC7E-262B52A1DC2F}" destId="{F7163271-BD4E-480F-AB9F-882999E3CFD0}" srcOrd="4" destOrd="0" presId="urn:microsoft.com/office/officeart/2005/8/layout/hierarchy2"/>
    <dgm:cxn modelId="{58424E92-F4D3-4E0E-9F34-74D50C721868}" type="presParOf" srcId="{F7163271-BD4E-480F-AB9F-882999E3CFD0}" destId="{278C8792-F417-4998-94AA-326AB4879FBD}" srcOrd="0" destOrd="0" presId="urn:microsoft.com/office/officeart/2005/8/layout/hierarchy2"/>
    <dgm:cxn modelId="{4D602C4E-AE45-4209-ACAD-3A4E8DB51639}" type="presParOf" srcId="{C918716D-4F0C-4F7C-AC7E-262B52A1DC2F}" destId="{F5181AD8-6A6D-412A-99B3-BF26B3282D56}" srcOrd="5" destOrd="0" presId="urn:microsoft.com/office/officeart/2005/8/layout/hierarchy2"/>
    <dgm:cxn modelId="{57E1C9A7-DA87-4DAC-ABD1-BED6C34DD56F}" type="presParOf" srcId="{F5181AD8-6A6D-412A-99B3-BF26B3282D56}" destId="{A76C25F1-4289-47B2-BD99-D9FBAE986203}" srcOrd="0" destOrd="0" presId="urn:microsoft.com/office/officeart/2005/8/layout/hierarchy2"/>
    <dgm:cxn modelId="{8D11E4E3-C18B-419D-9086-05EF274E7A33}" type="presParOf" srcId="{F5181AD8-6A6D-412A-99B3-BF26B3282D56}" destId="{9ADE1902-3BC7-4B5D-A150-B2FDBC474E8A}" srcOrd="1" destOrd="0" presId="urn:microsoft.com/office/officeart/2005/8/layout/hierarchy2"/>
    <dgm:cxn modelId="{ABA43643-0740-474D-8642-E5583F49762D}" type="presParOf" srcId="{9ADE1902-3BC7-4B5D-A150-B2FDBC474E8A}" destId="{BE0B081A-6C0B-4235-97C1-FF9B51653E80}" srcOrd="0" destOrd="0" presId="urn:microsoft.com/office/officeart/2005/8/layout/hierarchy2"/>
    <dgm:cxn modelId="{89D5A6B7-9BA2-4B4E-803E-6FB88E88363A}" type="presParOf" srcId="{BE0B081A-6C0B-4235-97C1-FF9B51653E80}" destId="{22DC32B6-FA05-4281-BF8D-3C180C38C32C}" srcOrd="0" destOrd="0" presId="urn:microsoft.com/office/officeart/2005/8/layout/hierarchy2"/>
    <dgm:cxn modelId="{5C36AC5A-5DC5-4CE7-8305-0EB70126572C}" type="presParOf" srcId="{9ADE1902-3BC7-4B5D-A150-B2FDBC474E8A}" destId="{C30F0F50-CEE5-4A65-9704-9C593D101A87}" srcOrd="1" destOrd="0" presId="urn:microsoft.com/office/officeart/2005/8/layout/hierarchy2"/>
    <dgm:cxn modelId="{9D3DB5AC-CD22-4244-B071-72D75F7BEB4B}" type="presParOf" srcId="{C30F0F50-CEE5-4A65-9704-9C593D101A87}" destId="{4D76B59D-8565-4F12-8FAC-6C57F46D613A}" srcOrd="0" destOrd="0" presId="urn:microsoft.com/office/officeart/2005/8/layout/hierarchy2"/>
    <dgm:cxn modelId="{3A3991C6-A571-4707-9844-348FE2C6281C}" type="presParOf" srcId="{C30F0F50-CEE5-4A65-9704-9C593D101A87}" destId="{CD862122-FCE4-4142-B56D-CBECA344CC50}" srcOrd="1" destOrd="0" presId="urn:microsoft.com/office/officeart/2005/8/layout/hierarchy2"/>
    <dgm:cxn modelId="{3FE8079D-B925-401B-92D9-10589E3719CA}" type="presParOf" srcId="{C4D87E9D-9176-45DE-A940-65AE3C7DB65A}" destId="{C4D449DE-DB4F-4A00-9346-0B26A33DEE95}" srcOrd="2" destOrd="0" presId="urn:microsoft.com/office/officeart/2005/8/layout/hierarchy2"/>
    <dgm:cxn modelId="{034A0E05-E2AA-4A75-82E2-29B396D431B5}" type="presParOf" srcId="{C4D449DE-DB4F-4A00-9346-0B26A33DEE95}" destId="{A9F28257-8206-41B5-9AEE-EA41899322FB}" srcOrd="0" destOrd="0" presId="urn:microsoft.com/office/officeart/2005/8/layout/hierarchy2"/>
    <dgm:cxn modelId="{3D3CC0AC-6F14-461F-B2A9-8A55EFC769F6}" type="presParOf" srcId="{C4D87E9D-9176-45DE-A940-65AE3C7DB65A}" destId="{5046E20D-9896-4DEB-B804-173C1164D0C3}" srcOrd="3" destOrd="0" presId="urn:microsoft.com/office/officeart/2005/8/layout/hierarchy2"/>
    <dgm:cxn modelId="{EFA5BFB9-5F1D-4004-87EA-009FFC6459ED}" type="presParOf" srcId="{5046E20D-9896-4DEB-B804-173C1164D0C3}" destId="{8396A5FD-0BF9-487F-9FDD-62FB7F435682}" srcOrd="0" destOrd="0" presId="urn:microsoft.com/office/officeart/2005/8/layout/hierarchy2"/>
    <dgm:cxn modelId="{E29D53E4-2FDC-4506-AA1B-02615F101ED9}" type="presParOf" srcId="{5046E20D-9896-4DEB-B804-173C1164D0C3}" destId="{0115691B-85D0-466B-AF1C-6F5A93EA20E7}" srcOrd="1" destOrd="0" presId="urn:microsoft.com/office/officeart/2005/8/layout/hierarchy2"/>
    <dgm:cxn modelId="{1D323EAD-6137-4647-9A23-A1F15E7BEA27}" type="presParOf" srcId="{0115691B-85D0-466B-AF1C-6F5A93EA20E7}" destId="{88CDB63F-4F26-4837-857F-F3324A22DC48}" srcOrd="0" destOrd="0" presId="urn:microsoft.com/office/officeart/2005/8/layout/hierarchy2"/>
    <dgm:cxn modelId="{4C561623-9B84-41A0-B912-1D35CF6FF06C}" type="presParOf" srcId="{88CDB63F-4F26-4837-857F-F3324A22DC48}" destId="{6D81C756-D902-4E93-8C43-1D348C1D6F5A}" srcOrd="0" destOrd="0" presId="urn:microsoft.com/office/officeart/2005/8/layout/hierarchy2"/>
    <dgm:cxn modelId="{6570C238-2B24-4BF6-AFC5-3B4B8A5B021D}" type="presParOf" srcId="{0115691B-85D0-466B-AF1C-6F5A93EA20E7}" destId="{B4DE62C5-6A3E-4833-A5AD-9D36696139A2}" srcOrd="1" destOrd="0" presId="urn:microsoft.com/office/officeart/2005/8/layout/hierarchy2"/>
    <dgm:cxn modelId="{7DAFC200-ED84-4AA3-A489-29A96A869985}" type="presParOf" srcId="{B4DE62C5-6A3E-4833-A5AD-9D36696139A2}" destId="{80C36E22-08B0-40BB-999B-28FECC513669}" srcOrd="0" destOrd="0" presId="urn:microsoft.com/office/officeart/2005/8/layout/hierarchy2"/>
    <dgm:cxn modelId="{81924879-1E0E-477B-9153-8E6403F9FD56}" type="presParOf" srcId="{B4DE62C5-6A3E-4833-A5AD-9D36696139A2}" destId="{6DB823B8-EC4E-4620-BEE1-894F8CB25976}" srcOrd="1" destOrd="0" presId="urn:microsoft.com/office/officeart/2005/8/layout/hierarchy2"/>
    <dgm:cxn modelId="{102420BC-8B15-4479-8B2C-98AD5C7575DA}" type="presParOf" srcId="{6DB823B8-EC4E-4620-BEE1-894F8CB25976}" destId="{F8E16E0A-4CA3-4562-8C51-F51BBA01FE14}" srcOrd="0" destOrd="0" presId="urn:microsoft.com/office/officeart/2005/8/layout/hierarchy2"/>
    <dgm:cxn modelId="{31776087-40BB-4E85-B726-2F71AA1A31E8}" type="presParOf" srcId="{F8E16E0A-4CA3-4562-8C51-F51BBA01FE14}" destId="{F67ED43A-F418-4D2C-96E5-19C0797658E6}" srcOrd="0" destOrd="0" presId="urn:microsoft.com/office/officeart/2005/8/layout/hierarchy2"/>
    <dgm:cxn modelId="{71177FB4-0A10-4BC7-BB49-9266739DED72}" type="presParOf" srcId="{6DB823B8-EC4E-4620-BEE1-894F8CB25976}" destId="{3C1671D9-C3E6-405E-9F78-287E790710AB}" srcOrd="1" destOrd="0" presId="urn:microsoft.com/office/officeart/2005/8/layout/hierarchy2"/>
    <dgm:cxn modelId="{4D6851AA-81A1-454D-B9C8-6DF3B7653B6C}" type="presParOf" srcId="{3C1671D9-C3E6-405E-9F78-287E790710AB}" destId="{FBE7377A-F4F1-4D6A-B8AD-81FE3F01A2A8}" srcOrd="0" destOrd="0" presId="urn:microsoft.com/office/officeart/2005/8/layout/hierarchy2"/>
    <dgm:cxn modelId="{86FB73E3-7DD9-41F2-B11B-061C744167D3}" type="presParOf" srcId="{3C1671D9-C3E6-405E-9F78-287E790710AB}" destId="{670E8667-240C-4297-B728-6255B9EC46F4}" srcOrd="1" destOrd="0" presId="urn:microsoft.com/office/officeart/2005/8/layout/hierarchy2"/>
    <dgm:cxn modelId="{AE6E3EEA-0C91-4C34-8251-17B2BB3E1DCD}" type="presParOf" srcId="{0115691B-85D0-466B-AF1C-6F5A93EA20E7}" destId="{785DCFDF-9C28-45BC-A4BB-0773A26115F8}" srcOrd="2" destOrd="0" presId="urn:microsoft.com/office/officeart/2005/8/layout/hierarchy2"/>
    <dgm:cxn modelId="{05778072-62FE-4340-81D6-132471323BA9}" type="presParOf" srcId="{785DCFDF-9C28-45BC-A4BB-0773A26115F8}" destId="{F1AC63F1-32B1-4458-864D-C9E76AE3B741}" srcOrd="0" destOrd="0" presId="urn:microsoft.com/office/officeart/2005/8/layout/hierarchy2"/>
    <dgm:cxn modelId="{AA8E7AA6-A445-49FA-9801-933B9E2D5150}" type="presParOf" srcId="{0115691B-85D0-466B-AF1C-6F5A93EA20E7}" destId="{A2804ABC-1E90-4E87-B5E2-53210618AD7C}" srcOrd="3" destOrd="0" presId="urn:microsoft.com/office/officeart/2005/8/layout/hierarchy2"/>
    <dgm:cxn modelId="{3DADC024-DF1D-4814-AD72-4EC03ADECE1C}" type="presParOf" srcId="{A2804ABC-1E90-4E87-B5E2-53210618AD7C}" destId="{C0FAFC57-2550-44D2-BFC8-7460DD55784D}" srcOrd="0" destOrd="0" presId="urn:microsoft.com/office/officeart/2005/8/layout/hierarchy2"/>
    <dgm:cxn modelId="{02841AD7-BA8D-4833-9611-21AA858C1E70}" type="presParOf" srcId="{A2804ABC-1E90-4E87-B5E2-53210618AD7C}" destId="{9C816676-B095-44B0-B296-8F06FEB38DF7}" srcOrd="1" destOrd="0" presId="urn:microsoft.com/office/officeart/2005/8/layout/hierarchy2"/>
    <dgm:cxn modelId="{458132ED-AB71-4559-BC79-2E538B35C484}" type="presParOf" srcId="{9C816676-B095-44B0-B296-8F06FEB38DF7}" destId="{2920CBFC-397C-443E-A7B9-66A4F8335F07}" srcOrd="0" destOrd="0" presId="urn:microsoft.com/office/officeart/2005/8/layout/hierarchy2"/>
    <dgm:cxn modelId="{1B619FB4-6C35-4EB3-9796-203E1360A083}" type="presParOf" srcId="{2920CBFC-397C-443E-A7B9-66A4F8335F07}" destId="{BEEEAEEF-33B3-4E1E-8D4E-3F0CA7D1329B}" srcOrd="0" destOrd="0" presId="urn:microsoft.com/office/officeart/2005/8/layout/hierarchy2"/>
    <dgm:cxn modelId="{4200CD16-92E4-4DE4-B2A4-E76331F099C0}" type="presParOf" srcId="{9C816676-B095-44B0-B296-8F06FEB38DF7}" destId="{F6D4B528-1EF1-4F91-851A-EEA78377B2B3}" srcOrd="1" destOrd="0" presId="urn:microsoft.com/office/officeart/2005/8/layout/hierarchy2"/>
    <dgm:cxn modelId="{6CD0A8C2-B345-4D07-987F-AD69916C4595}" type="presParOf" srcId="{F6D4B528-1EF1-4F91-851A-EEA78377B2B3}" destId="{A660E96A-05D0-4980-AB2A-97998AA49D27}" srcOrd="0" destOrd="0" presId="urn:microsoft.com/office/officeart/2005/8/layout/hierarchy2"/>
    <dgm:cxn modelId="{1F9BA68E-5ECA-4DEC-9C97-957F75CE6EEE}" type="presParOf" srcId="{F6D4B528-1EF1-4F91-851A-EEA78377B2B3}" destId="{B32BD95F-C6B2-4E52-9F9F-66341EB1CA0E}" srcOrd="1" destOrd="0" presId="urn:microsoft.com/office/officeart/2005/8/layout/hierarchy2"/>
    <dgm:cxn modelId="{B1CACA45-9BCD-4564-B025-5A97D4325AC0}" type="presParOf" srcId="{0115691B-85D0-466B-AF1C-6F5A93EA20E7}" destId="{59CF111C-3886-4373-BD7C-EA8AE792B964}" srcOrd="4" destOrd="0" presId="urn:microsoft.com/office/officeart/2005/8/layout/hierarchy2"/>
    <dgm:cxn modelId="{13736C19-BA8E-450E-AAD9-36747EF4E0CF}" type="presParOf" srcId="{59CF111C-3886-4373-BD7C-EA8AE792B964}" destId="{4FA15D7F-5F5A-43FA-9306-2369A0D27C61}" srcOrd="0" destOrd="0" presId="urn:microsoft.com/office/officeart/2005/8/layout/hierarchy2"/>
    <dgm:cxn modelId="{5D3ACB3F-70D4-4B98-84F0-05F1BB1A5117}" type="presParOf" srcId="{0115691B-85D0-466B-AF1C-6F5A93EA20E7}" destId="{10E4F660-A919-4C9B-8755-011EDBD6C7BA}" srcOrd="5" destOrd="0" presId="urn:microsoft.com/office/officeart/2005/8/layout/hierarchy2"/>
    <dgm:cxn modelId="{2D8A2FF0-57C6-4415-87A1-8EE3F454F2F0}" type="presParOf" srcId="{10E4F660-A919-4C9B-8755-011EDBD6C7BA}" destId="{A4528946-6FA6-4EF9-A245-3FA4622423F0}" srcOrd="0" destOrd="0" presId="urn:microsoft.com/office/officeart/2005/8/layout/hierarchy2"/>
    <dgm:cxn modelId="{3A10CA85-4583-4DFB-A8FB-E0131F75D0B2}" type="presParOf" srcId="{10E4F660-A919-4C9B-8755-011EDBD6C7BA}" destId="{89DAA085-5A88-4153-A266-0B9C89D1E771}" srcOrd="1" destOrd="0" presId="urn:microsoft.com/office/officeart/2005/8/layout/hierarchy2"/>
    <dgm:cxn modelId="{1EC6DFA3-6BED-436C-91AA-FBDC65101CB0}" type="presParOf" srcId="{89DAA085-5A88-4153-A266-0B9C89D1E771}" destId="{2A1E171C-125D-4699-AC8E-A1B6609BFDFB}" srcOrd="0" destOrd="0" presId="urn:microsoft.com/office/officeart/2005/8/layout/hierarchy2"/>
    <dgm:cxn modelId="{DF537114-C50B-42C8-B4C8-CA09CFAC191D}" type="presParOf" srcId="{2A1E171C-125D-4699-AC8E-A1B6609BFDFB}" destId="{C4F2D6FD-AE93-43AC-9A8F-21BF64EAFFC7}" srcOrd="0" destOrd="0" presId="urn:microsoft.com/office/officeart/2005/8/layout/hierarchy2"/>
    <dgm:cxn modelId="{84D3F912-36FB-4A70-8057-C8C56C9B7DED}" type="presParOf" srcId="{89DAA085-5A88-4153-A266-0B9C89D1E771}" destId="{BDA6514B-BD1D-4058-8FCE-6ABBE3791D13}" srcOrd="1" destOrd="0" presId="urn:microsoft.com/office/officeart/2005/8/layout/hierarchy2"/>
    <dgm:cxn modelId="{C257B85F-BF64-46D6-96B4-666FB3EE56F9}" type="presParOf" srcId="{BDA6514B-BD1D-4058-8FCE-6ABBE3791D13}" destId="{7F5D4121-4F5B-4312-9148-97DB6F5E45C3}" srcOrd="0" destOrd="0" presId="urn:microsoft.com/office/officeart/2005/8/layout/hierarchy2"/>
    <dgm:cxn modelId="{B566A465-C7F9-42FF-A1EA-1F8ABAD14324}" type="presParOf" srcId="{BDA6514B-BD1D-4058-8FCE-6ABBE3791D13}" destId="{A68EF74C-0DB8-42DF-993C-B438199F20CF}" srcOrd="1" destOrd="0" presId="urn:microsoft.com/office/officeart/2005/8/layout/hierarchy2"/>
    <dgm:cxn modelId="{9B02D5B5-9CDF-494B-B2C2-7E625090B545}" type="presParOf" srcId="{0115691B-85D0-466B-AF1C-6F5A93EA20E7}" destId="{04959AC6-E161-442E-9073-0E202BAA15C9}" srcOrd="6" destOrd="0" presId="urn:microsoft.com/office/officeart/2005/8/layout/hierarchy2"/>
    <dgm:cxn modelId="{71735F9B-3837-4875-B3CE-2FDEBB0A9CC1}" type="presParOf" srcId="{04959AC6-E161-442E-9073-0E202BAA15C9}" destId="{AE40EC47-560A-4233-BCF2-E47086F02259}" srcOrd="0" destOrd="0" presId="urn:microsoft.com/office/officeart/2005/8/layout/hierarchy2"/>
    <dgm:cxn modelId="{BA86447A-4AA8-4107-A4BB-F0B09C359D59}" type="presParOf" srcId="{0115691B-85D0-466B-AF1C-6F5A93EA20E7}" destId="{494BE9C7-DDB0-482D-8F93-0E857405B86F}" srcOrd="7" destOrd="0" presId="urn:microsoft.com/office/officeart/2005/8/layout/hierarchy2"/>
    <dgm:cxn modelId="{4A9071B5-7FFD-4522-B053-E21CA062DB9F}" type="presParOf" srcId="{494BE9C7-DDB0-482D-8F93-0E857405B86F}" destId="{4D6EBA2B-27F8-4B11-AA32-1B1F63B2D7C0}" srcOrd="0" destOrd="0" presId="urn:microsoft.com/office/officeart/2005/8/layout/hierarchy2"/>
    <dgm:cxn modelId="{B0C5F482-C747-41E1-9BE7-11EB923FE53F}" type="presParOf" srcId="{494BE9C7-DDB0-482D-8F93-0E857405B86F}" destId="{E482ADFA-EF21-45A8-A856-3622BA292C3A}" srcOrd="1" destOrd="0" presId="urn:microsoft.com/office/officeart/2005/8/layout/hierarchy2"/>
    <dgm:cxn modelId="{7E029F98-B916-4A96-BDBA-406881D24467}" type="presParOf" srcId="{E482ADFA-EF21-45A8-A856-3622BA292C3A}" destId="{BDB4D929-0F40-4D3B-B029-BFFA6E0A4890}" srcOrd="0" destOrd="0" presId="urn:microsoft.com/office/officeart/2005/8/layout/hierarchy2"/>
    <dgm:cxn modelId="{01D09368-0643-47F0-BBBD-0C6AB06E0A0C}" type="presParOf" srcId="{BDB4D929-0F40-4D3B-B029-BFFA6E0A4890}" destId="{11B95A89-ED7F-4382-AB2A-FF9BA55190D0}" srcOrd="0" destOrd="0" presId="urn:microsoft.com/office/officeart/2005/8/layout/hierarchy2"/>
    <dgm:cxn modelId="{0C33E922-588E-493D-AE4D-E58DCEE15296}" type="presParOf" srcId="{E482ADFA-EF21-45A8-A856-3622BA292C3A}" destId="{91C8FD4A-CF33-4E84-A17E-018A14CA9152}" srcOrd="1" destOrd="0" presId="urn:microsoft.com/office/officeart/2005/8/layout/hierarchy2"/>
    <dgm:cxn modelId="{C7CB70F5-5452-4626-B8DD-6D768768F702}" type="presParOf" srcId="{91C8FD4A-CF33-4E84-A17E-018A14CA9152}" destId="{38F8A329-57AA-4B3A-8398-05A564AC1732}" srcOrd="0" destOrd="0" presId="urn:microsoft.com/office/officeart/2005/8/layout/hierarchy2"/>
    <dgm:cxn modelId="{D1BF891D-DCFA-48EA-81C7-8617F6722C60}" type="presParOf" srcId="{91C8FD4A-CF33-4E84-A17E-018A14CA9152}" destId="{17E54CA7-A5DE-47B2-A9A4-7BC76F70F0C0}" srcOrd="1" destOrd="0" presId="urn:microsoft.com/office/officeart/2005/8/layout/hierarchy2"/>
    <dgm:cxn modelId="{617888EB-4B51-4FA8-A493-4DA30A846E01}" type="presParOf" srcId="{0115691B-85D0-466B-AF1C-6F5A93EA20E7}" destId="{185F459F-418B-40A3-8C08-03F4FC3E9C0C}" srcOrd="8" destOrd="0" presId="urn:microsoft.com/office/officeart/2005/8/layout/hierarchy2"/>
    <dgm:cxn modelId="{340DB23D-1258-4641-81DC-4FB41FBC3A0A}" type="presParOf" srcId="{185F459F-418B-40A3-8C08-03F4FC3E9C0C}" destId="{BE264759-56BE-4A3C-AFDE-248ABF213282}" srcOrd="0" destOrd="0" presId="urn:microsoft.com/office/officeart/2005/8/layout/hierarchy2"/>
    <dgm:cxn modelId="{B316FE50-7651-4137-9562-A601BEB1B2C1}" type="presParOf" srcId="{0115691B-85D0-466B-AF1C-6F5A93EA20E7}" destId="{693DF050-3443-4B21-AC5F-786891A31376}" srcOrd="9" destOrd="0" presId="urn:microsoft.com/office/officeart/2005/8/layout/hierarchy2"/>
    <dgm:cxn modelId="{761C64F0-7E62-4761-8E57-694951965B6F}" type="presParOf" srcId="{693DF050-3443-4B21-AC5F-786891A31376}" destId="{FBFF03E4-714D-4F43-A550-2CE25B1507F2}" srcOrd="0" destOrd="0" presId="urn:microsoft.com/office/officeart/2005/8/layout/hierarchy2"/>
    <dgm:cxn modelId="{514381A1-C543-44B0-BC55-8B41D9F2EC7E}" type="presParOf" srcId="{693DF050-3443-4B21-AC5F-786891A31376}" destId="{22470C28-9856-4CEB-8DF6-895480A28927}" srcOrd="1" destOrd="0" presId="urn:microsoft.com/office/officeart/2005/8/layout/hierarchy2"/>
    <dgm:cxn modelId="{C6560A1A-ECA7-4AD3-84FF-C2EE73CC14BC}" type="presParOf" srcId="{22470C28-9856-4CEB-8DF6-895480A28927}" destId="{3FACCA96-A641-4991-8937-CFDB3B0662B5}" srcOrd="0" destOrd="0" presId="urn:microsoft.com/office/officeart/2005/8/layout/hierarchy2"/>
    <dgm:cxn modelId="{168EF772-19A7-47E6-911D-0A1D90356489}" type="presParOf" srcId="{3FACCA96-A641-4991-8937-CFDB3B0662B5}" destId="{775F2B79-3098-4E40-95C5-189472769A84}" srcOrd="0" destOrd="0" presId="urn:microsoft.com/office/officeart/2005/8/layout/hierarchy2"/>
    <dgm:cxn modelId="{F50B42F4-D258-494D-9FCB-5CA81ED2C0F9}" type="presParOf" srcId="{22470C28-9856-4CEB-8DF6-895480A28927}" destId="{A6C59C5A-BDA9-496A-A862-D7ED90CF4D77}" srcOrd="1" destOrd="0" presId="urn:microsoft.com/office/officeart/2005/8/layout/hierarchy2"/>
    <dgm:cxn modelId="{61B277D8-B081-4B60-82F2-31948C5698A5}" type="presParOf" srcId="{A6C59C5A-BDA9-496A-A862-D7ED90CF4D77}" destId="{320DE34A-2C96-4211-A770-C9A897944B2E}" srcOrd="0" destOrd="0" presId="urn:microsoft.com/office/officeart/2005/8/layout/hierarchy2"/>
    <dgm:cxn modelId="{4B960070-C925-4DC1-AE29-EE3AF5D74E1D}" type="presParOf" srcId="{A6C59C5A-BDA9-496A-A862-D7ED90CF4D77}" destId="{6AAC4E92-F001-402A-B0ED-6D9DAF73FDDD}" srcOrd="1" destOrd="0" presId="urn:microsoft.com/office/officeart/2005/8/layout/hierarchy2"/>
    <dgm:cxn modelId="{4F9FB6AF-9109-440E-83C9-A8CB360EFACB}" type="presParOf" srcId="{0115691B-85D0-466B-AF1C-6F5A93EA20E7}" destId="{C3B4539B-FA6E-4409-AB07-6F4C0990C460}" srcOrd="10" destOrd="0" presId="urn:microsoft.com/office/officeart/2005/8/layout/hierarchy2"/>
    <dgm:cxn modelId="{A7545E8D-BDE0-4B67-BC62-77C3083D8CA3}" type="presParOf" srcId="{C3B4539B-FA6E-4409-AB07-6F4C0990C460}" destId="{7B36E4B5-BD99-4FCC-835F-D9F79F48EF6F}" srcOrd="0" destOrd="0" presId="urn:microsoft.com/office/officeart/2005/8/layout/hierarchy2"/>
    <dgm:cxn modelId="{BC2A3EBA-229C-498A-8C57-59109EED8EF5}" type="presParOf" srcId="{0115691B-85D0-466B-AF1C-6F5A93EA20E7}" destId="{0E30F21F-0E32-4AA5-8DD9-E710E21A53EC}" srcOrd="11" destOrd="0" presId="urn:microsoft.com/office/officeart/2005/8/layout/hierarchy2"/>
    <dgm:cxn modelId="{4B577512-7830-4A4D-8404-E865700C8590}" type="presParOf" srcId="{0E30F21F-0E32-4AA5-8DD9-E710E21A53EC}" destId="{F720C53D-693C-4C06-8A22-6B38C22CEBD5}" srcOrd="0" destOrd="0" presId="urn:microsoft.com/office/officeart/2005/8/layout/hierarchy2"/>
    <dgm:cxn modelId="{67BB1D98-E4A4-471B-B597-98E713011D68}" type="presParOf" srcId="{0E30F21F-0E32-4AA5-8DD9-E710E21A53EC}" destId="{7C759F81-B9D3-4446-9592-D1A5B0F982F8}" srcOrd="1" destOrd="0" presId="urn:microsoft.com/office/officeart/2005/8/layout/hierarchy2"/>
    <dgm:cxn modelId="{9B897B16-CFCA-47D6-9F9D-6AE950CB79E0}" type="presParOf" srcId="{7C759F81-B9D3-4446-9592-D1A5B0F982F8}" destId="{C4CF02C3-D459-4F15-84C1-A02F84E0520A}" srcOrd="0" destOrd="0" presId="urn:microsoft.com/office/officeart/2005/8/layout/hierarchy2"/>
    <dgm:cxn modelId="{C99DE998-7E24-4F88-8EFF-1B984353E513}" type="presParOf" srcId="{C4CF02C3-D459-4F15-84C1-A02F84E0520A}" destId="{5E5EC7D4-3BCD-42DA-B08D-FBAF13B481F5}" srcOrd="0" destOrd="0" presId="urn:microsoft.com/office/officeart/2005/8/layout/hierarchy2"/>
    <dgm:cxn modelId="{E747AD1B-1DE4-4270-833F-3B81C1E38FA4}" type="presParOf" srcId="{7C759F81-B9D3-4446-9592-D1A5B0F982F8}" destId="{1BFAEEB7-A27D-488F-B96D-2B1861BDA2BE}" srcOrd="1" destOrd="0" presId="urn:microsoft.com/office/officeart/2005/8/layout/hierarchy2"/>
    <dgm:cxn modelId="{BA862013-6D5A-4C48-AD9B-47AAEAE28C04}" type="presParOf" srcId="{1BFAEEB7-A27D-488F-B96D-2B1861BDA2BE}" destId="{DCE59ED6-9EA6-48DB-810B-8B5404BF9D0A}" srcOrd="0" destOrd="0" presId="urn:microsoft.com/office/officeart/2005/8/layout/hierarchy2"/>
    <dgm:cxn modelId="{3FA11F9C-BE1A-44FE-AC30-BEB72293531F}" type="presParOf" srcId="{1BFAEEB7-A27D-488F-B96D-2B1861BDA2BE}" destId="{23FDC248-290B-4767-8AC7-B1C63F3F195A}" srcOrd="1" destOrd="0" presId="urn:microsoft.com/office/officeart/2005/8/layout/hierarchy2"/>
    <dgm:cxn modelId="{4F34BA5B-8890-4574-A873-E071818CC9BD}" type="presParOf" srcId="{0115691B-85D0-466B-AF1C-6F5A93EA20E7}" destId="{FCDA3A25-05F2-430D-A439-D48A6E0B0C94}" srcOrd="12" destOrd="0" presId="urn:microsoft.com/office/officeart/2005/8/layout/hierarchy2"/>
    <dgm:cxn modelId="{923162B3-4DB3-43CE-993E-58446149C418}" type="presParOf" srcId="{FCDA3A25-05F2-430D-A439-D48A6E0B0C94}" destId="{4BAE6958-469A-4958-9D1C-EBF25E375475}" srcOrd="0" destOrd="0" presId="urn:microsoft.com/office/officeart/2005/8/layout/hierarchy2"/>
    <dgm:cxn modelId="{64332550-4588-4FF9-940F-E16B928AABB0}" type="presParOf" srcId="{0115691B-85D0-466B-AF1C-6F5A93EA20E7}" destId="{031D65E9-0DAB-40F1-9070-942F6DD04271}" srcOrd="13" destOrd="0" presId="urn:microsoft.com/office/officeart/2005/8/layout/hierarchy2"/>
    <dgm:cxn modelId="{A566528C-C550-4AE3-9263-AB2EE651D8F1}" type="presParOf" srcId="{031D65E9-0DAB-40F1-9070-942F6DD04271}" destId="{F8787C88-996F-41D3-981E-F46237343C32}" srcOrd="0" destOrd="0" presId="urn:microsoft.com/office/officeart/2005/8/layout/hierarchy2"/>
    <dgm:cxn modelId="{66015E5A-088A-4A44-9A24-CBB1CDC908F0}" type="presParOf" srcId="{031D65E9-0DAB-40F1-9070-942F6DD04271}" destId="{F24E40F0-5B09-4BEA-9CC7-CA1E07003360}" srcOrd="1" destOrd="0" presId="urn:microsoft.com/office/officeart/2005/8/layout/hierarchy2"/>
    <dgm:cxn modelId="{1F8DFB63-8775-4E0C-A74A-07B82960F60D}" type="presParOf" srcId="{F24E40F0-5B09-4BEA-9CC7-CA1E07003360}" destId="{2943E347-CC5E-4D1B-8198-F17FA420055A}" srcOrd="0" destOrd="0" presId="urn:microsoft.com/office/officeart/2005/8/layout/hierarchy2"/>
    <dgm:cxn modelId="{D56CD2DE-4B81-4AB1-B806-17BBFB7F0A47}" type="presParOf" srcId="{2943E347-CC5E-4D1B-8198-F17FA420055A}" destId="{A751BD1F-B9C5-4817-8CCC-3862F936BBD0}" srcOrd="0" destOrd="0" presId="urn:microsoft.com/office/officeart/2005/8/layout/hierarchy2"/>
    <dgm:cxn modelId="{86ADA5FA-51DA-404D-B180-12B8001AEFBC}" type="presParOf" srcId="{F24E40F0-5B09-4BEA-9CC7-CA1E07003360}" destId="{96DD9705-BB66-4585-AC63-E56656E10D9B}" srcOrd="1" destOrd="0" presId="urn:microsoft.com/office/officeart/2005/8/layout/hierarchy2"/>
    <dgm:cxn modelId="{EA8986CB-22FF-47C9-919B-DBF0C1E656F2}" type="presParOf" srcId="{96DD9705-BB66-4585-AC63-E56656E10D9B}" destId="{5D90335F-15A1-4756-AA48-5C5CE4FAC36C}" srcOrd="0" destOrd="0" presId="urn:microsoft.com/office/officeart/2005/8/layout/hierarchy2"/>
    <dgm:cxn modelId="{8B1F5D40-95B8-401C-8CE6-0E50083E3E63}" type="presParOf" srcId="{96DD9705-BB66-4585-AC63-E56656E10D9B}" destId="{DEB32525-EEE5-49DA-B6DD-948FC8AFA0E8}"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4855E2-24C4-41F9-8FFB-0AC924F0FCEC}" type="doc">
      <dgm:prSet loTypeId="urn:microsoft.com/office/officeart/2005/8/layout/venn1" loCatId="relationship" qsTypeId="urn:microsoft.com/office/officeart/2005/8/quickstyle/simple1" qsCatId="simple" csTypeId="urn:microsoft.com/office/officeart/2005/8/colors/accent1_2" csCatId="accent1" phldr="1"/>
      <dgm:spPr/>
    </dgm:pt>
    <dgm:pt modelId="{03B8D537-00C2-49ED-8179-E0158EAAE7CE}">
      <dgm:prSet phldrT="[文字]" custT="1"/>
      <dgm:spPr>
        <a:solidFill>
          <a:srgbClr val="FFCCCC"/>
        </a:solidFill>
        <a:ln>
          <a:solidFill>
            <a:srgbClr val="FF66FF"/>
          </a:solidFill>
        </a:ln>
      </dgm:spPr>
      <dgm:t>
        <a:bodyPr/>
        <a:lstStyle/>
        <a:p>
          <a:r>
            <a:rPr lang="en-US" altLang="zh-TW" sz="2800" dirty="0" smtClean="0"/>
            <a:t>1.</a:t>
          </a:r>
          <a:r>
            <a:rPr lang="zh-TW" altLang="en-US" sz="2800" dirty="0" smtClean="0"/>
            <a:t>農地不課徵土增稅土地</a:t>
          </a:r>
          <a:endParaRPr lang="zh-TW" altLang="en-US" sz="2800" dirty="0"/>
        </a:p>
      </dgm:t>
    </dgm:pt>
    <dgm:pt modelId="{6C4EEAD8-80EA-4F80-BEB9-11693442ADB3}" type="parTrans" cxnId="{66809692-4334-4568-9792-9DF35A3BDE4F}">
      <dgm:prSet/>
      <dgm:spPr/>
      <dgm:t>
        <a:bodyPr/>
        <a:lstStyle/>
        <a:p>
          <a:endParaRPr lang="zh-TW" altLang="en-US" sz="2400"/>
        </a:p>
      </dgm:t>
    </dgm:pt>
    <dgm:pt modelId="{798765E3-2481-4CEF-A8B0-11CF78272B66}" type="sibTrans" cxnId="{66809692-4334-4568-9792-9DF35A3BDE4F}">
      <dgm:prSet/>
      <dgm:spPr/>
      <dgm:t>
        <a:bodyPr/>
        <a:lstStyle/>
        <a:p>
          <a:endParaRPr lang="zh-TW" altLang="en-US" sz="2400"/>
        </a:p>
      </dgm:t>
    </dgm:pt>
    <dgm:pt modelId="{AD6DD4D2-D7CD-4D3E-92FE-B817E913C879}">
      <dgm:prSet phldrT="[文字]" custT="1"/>
      <dgm:spPr>
        <a:solidFill>
          <a:srgbClr val="FFCCCC"/>
        </a:solidFill>
        <a:ln>
          <a:solidFill>
            <a:srgbClr val="FF66FF"/>
          </a:solidFill>
        </a:ln>
      </dgm:spPr>
      <dgm:t>
        <a:bodyPr/>
        <a:lstStyle/>
        <a:p>
          <a:r>
            <a:rPr lang="en-US" altLang="zh-TW" sz="3000" dirty="0" smtClean="0"/>
            <a:t>3.</a:t>
          </a:r>
          <a:r>
            <a:rPr lang="zh-TW" altLang="en-US" sz="3000" dirty="0" smtClean="0"/>
            <a:t>公共設施保留地</a:t>
          </a:r>
          <a:endParaRPr lang="zh-TW" altLang="en-US" sz="3000" dirty="0"/>
        </a:p>
      </dgm:t>
    </dgm:pt>
    <dgm:pt modelId="{E431FE1E-0457-46BC-AFCC-2CF1169B8375}" type="parTrans" cxnId="{E6581A17-DE13-48CE-A41E-FDF9D4CA6D33}">
      <dgm:prSet/>
      <dgm:spPr/>
      <dgm:t>
        <a:bodyPr/>
        <a:lstStyle/>
        <a:p>
          <a:endParaRPr lang="zh-TW" altLang="en-US" sz="2400"/>
        </a:p>
      </dgm:t>
    </dgm:pt>
    <dgm:pt modelId="{B8EABE2D-05EF-437F-8596-A60DF33F1EB5}" type="sibTrans" cxnId="{E6581A17-DE13-48CE-A41E-FDF9D4CA6D33}">
      <dgm:prSet/>
      <dgm:spPr/>
      <dgm:t>
        <a:bodyPr/>
        <a:lstStyle/>
        <a:p>
          <a:endParaRPr lang="zh-TW" altLang="en-US" sz="2400"/>
        </a:p>
      </dgm:t>
    </dgm:pt>
    <dgm:pt modelId="{B46009B1-64D9-478F-96B1-DB69FDEA0992}">
      <dgm:prSet phldrT="[文字]" custT="1"/>
      <dgm:spPr>
        <a:solidFill>
          <a:srgbClr val="FFCCCC"/>
        </a:solidFill>
        <a:ln>
          <a:solidFill>
            <a:srgbClr val="FF66FF"/>
          </a:solidFill>
        </a:ln>
      </dgm:spPr>
      <dgm:t>
        <a:bodyPr/>
        <a:lstStyle/>
        <a:p>
          <a:r>
            <a:rPr lang="zh-TW" altLang="en-US" sz="2800" dirty="0" smtClean="0"/>
            <a:t> </a:t>
          </a:r>
          <a:r>
            <a:rPr lang="en-US" altLang="zh-TW" sz="2800" dirty="0" smtClean="0"/>
            <a:t>2.</a:t>
          </a:r>
          <a:r>
            <a:rPr lang="zh-TW" altLang="en-US" sz="2800" dirty="0" smtClean="0"/>
            <a:t>徵收前後之</a:t>
          </a:r>
          <a:r>
            <a:rPr lang="zh-TW" altLang="en-US" sz="2600" dirty="0" smtClean="0"/>
            <a:t>土地及</a:t>
          </a:r>
          <a:r>
            <a:rPr lang="zh-TW" altLang="en-US" sz="2800" dirty="0" smtClean="0"/>
            <a:t>土地改良物</a:t>
          </a:r>
          <a:endParaRPr lang="zh-TW" altLang="en-US" sz="2800" dirty="0"/>
        </a:p>
      </dgm:t>
    </dgm:pt>
    <dgm:pt modelId="{647C9FD8-C121-4EB9-97DD-9B954B35C73D}" type="parTrans" cxnId="{AC4D88DF-27CC-40F8-9BC2-CBD35DA5B9C4}">
      <dgm:prSet/>
      <dgm:spPr/>
      <dgm:t>
        <a:bodyPr/>
        <a:lstStyle/>
        <a:p>
          <a:endParaRPr lang="zh-TW" altLang="en-US" sz="2400"/>
        </a:p>
      </dgm:t>
    </dgm:pt>
    <dgm:pt modelId="{0FF43112-A699-4197-BC9B-338ABAE17648}" type="sibTrans" cxnId="{AC4D88DF-27CC-40F8-9BC2-CBD35DA5B9C4}">
      <dgm:prSet/>
      <dgm:spPr/>
      <dgm:t>
        <a:bodyPr/>
        <a:lstStyle/>
        <a:p>
          <a:endParaRPr lang="zh-TW" altLang="en-US" sz="2400"/>
        </a:p>
      </dgm:t>
    </dgm:pt>
    <dgm:pt modelId="{39FF4F18-54AD-4163-A204-44D8C8A3BCDE}" type="pres">
      <dgm:prSet presAssocID="{624855E2-24C4-41F9-8FFB-0AC924F0FCEC}" presName="compositeShape" presStyleCnt="0">
        <dgm:presLayoutVars>
          <dgm:chMax val="7"/>
          <dgm:dir/>
          <dgm:resizeHandles val="exact"/>
        </dgm:presLayoutVars>
      </dgm:prSet>
      <dgm:spPr/>
    </dgm:pt>
    <dgm:pt modelId="{632307DD-C8F6-4F73-8B46-43F4EB31BB87}" type="pres">
      <dgm:prSet presAssocID="{03B8D537-00C2-49ED-8179-E0158EAAE7CE}" presName="circ1" presStyleLbl="vennNode1" presStyleIdx="0" presStyleCnt="3"/>
      <dgm:spPr/>
      <dgm:t>
        <a:bodyPr/>
        <a:lstStyle/>
        <a:p>
          <a:endParaRPr lang="zh-TW" altLang="en-US"/>
        </a:p>
      </dgm:t>
    </dgm:pt>
    <dgm:pt modelId="{E0335068-28A1-432E-9EB0-ECE666FCD434}" type="pres">
      <dgm:prSet presAssocID="{03B8D537-00C2-49ED-8179-E0158EAAE7CE}" presName="circ1Tx" presStyleLbl="revTx" presStyleIdx="0" presStyleCnt="0">
        <dgm:presLayoutVars>
          <dgm:chMax val="0"/>
          <dgm:chPref val="0"/>
          <dgm:bulletEnabled val="1"/>
        </dgm:presLayoutVars>
      </dgm:prSet>
      <dgm:spPr/>
      <dgm:t>
        <a:bodyPr/>
        <a:lstStyle/>
        <a:p>
          <a:endParaRPr lang="zh-TW" altLang="en-US"/>
        </a:p>
      </dgm:t>
    </dgm:pt>
    <dgm:pt modelId="{BED858D1-3DF1-4A0F-981E-B5E74EFF4C95}" type="pres">
      <dgm:prSet presAssocID="{AD6DD4D2-D7CD-4D3E-92FE-B817E913C879}" presName="circ2" presStyleLbl="vennNode1" presStyleIdx="1" presStyleCnt="3"/>
      <dgm:spPr/>
      <dgm:t>
        <a:bodyPr/>
        <a:lstStyle/>
        <a:p>
          <a:endParaRPr lang="zh-TW" altLang="en-US"/>
        </a:p>
      </dgm:t>
    </dgm:pt>
    <dgm:pt modelId="{EE938AAB-3230-485D-9093-623C5CC19C07}" type="pres">
      <dgm:prSet presAssocID="{AD6DD4D2-D7CD-4D3E-92FE-B817E913C879}" presName="circ2Tx" presStyleLbl="revTx" presStyleIdx="0" presStyleCnt="0">
        <dgm:presLayoutVars>
          <dgm:chMax val="0"/>
          <dgm:chPref val="0"/>
          <dgm:bulletEnabled val="1"/>
        </dgm:presLayoutVars>
      </dgm:prSet>
      <dgm:spPr/>
      <dgm:t>
        <a:bodyPr/>
        <a:lstStyle/>
        <a:p>
          <a:endParaRPr lang="zh-TW" altLang="en-US"/>
        </a:p>
      </dgm:t>
    </dgm:pt>
    <dgm:pt modelId="{28D12D54-D1C4-42E9-AA79-991D89338E92}" type="pres">
      <dgm:prSet presAssocID="{B46009B1-64D9-478F-96B1-DB69FDEA0992}" presName="circ3" presStyleLbl="vennNode1" presStyleIdx="2" presStyleCnt="3" custLinFactNeighborX="-334" custLinFactNeighborY="-222"/>
      <dgm:spPr/>
      <dgm:t>
        <a:bodyPr/>
        <a:lstStyle/>
        <a:p>
          <a:endParaRPr lang="zh-TW" altLang="en-US"/>
        </a:p>
      </dgm:t>
    </dgm:pt>
    <dgm:pt modelId="{33E8BE1C-F620-4EC6-90A7-EAADDDE6FB50}" type="pres">
      <dgm:prSet presAssocID="{B46009B1-64D9-478F-96B1-DB69FDEA0992}" presName="circ3Tx" presStyleLbl="revTx" presStyleIdx="0" presStyleCnt="0">
        <dgm:presLayoutVars>
          <dgm:chMax val="0"/>
          <dgm:chPref val="0"/>
          <dgm:bulletEnabled val="1"/>
        </dgm:presLayoutVars>
      </dgm:prSet>
      <dgm:spPr/>
      <dgm:t>
        <a:bodyPr/>
        <a:lstStyle/>
        <a:p>
          <a:endParaRPr lang="zh-TW" altLang="en-US"/>
        </a:p>
      </dgm:t>
    </dgm:pt>
  </dgm:ptLst>
  <dgm:cxnLst>
    <dgm:cxn modelId="{AC4D88DF-27CC-40F8-9BC2-CBD35DA5B9C4}" srcId="{624855E2-24C4-41F9-8FFB-0AC924F0FCEC}" destId="{B46009B1-64D9-478F-96B1-DB69FDEA0992}" srcOrd="2" destOrd="0" parTransId="{647C9FD8-C121-4EB9-97DD-9B954B35C73D}" sibTransId="{0FF43112-A699-4197-BC9B-338ABAE17648}"/>
    <dgm:cxn modelId="{74419D04-763E-4A51-B1FD-9A32EBFFD9E5}" type="presOf" srcId="{03B8D537-00C2-49ED-8179-E0158EAAE7CE}" destId="{E0335068-28A1-432E-9EB0-ECE666FCD434}" srcOrd="1" destOrd="0" presId="urn:microsoft.com/office/officeart/2005/8/layout/venn1"/>
    <dgm:cxn modelId="{94648C5A-DB68-4B1C-BF86-6DE211D45B2A}" type="presOf" srcId="{03B8D537-00C2-49ED-8179-E0158EAAE7CE}" destId="{632307DD-C8F6-4F73-8B46-43F4EB31BB87}" srcOrd="0" destOrd="0" presId="urn:microsoft.com/office/officeart/2005/8/layout/venn1"/>
    <dgm:cxn modelId="{66809692-4334-4568-9792-9DF35A3BDE4F}" srcId="{624855E2-24C4-41F9-8FFB-0AC924F0FCEC}" destId="{03B8D537-00C2-49ED-8179-E0158EAAE7CE}" srcOrd="0" destOrd="0" parTransId="{6C4EEAD8-80EA-4F80-BEB9-11693442ADB3}" sibTransId="{798765E3-2481-4CEF-A8B0-11CF78272B66}"/>
    <dgm:cxn modelId="{9C7F6A6D-3287-4F91-8B2C-B48B3623780B}" type="presOf" srcId="{AD6DD4D2-D7CD-4D3E-92FE-B817E913C879}" destId="{BED858D1-3DF1-4A0F-981E-B5E74EFF4C95}" srcOrd="0" destOrd="0" presId="urn:microsoft.com/office/officeart/2005/8/layout/venn1"/>
    <dgm:cxn modelId="{7B3BF96E-7AB4-4FB7-A892-99083983D510}" type="presOf" srcId="{B46009B1-64D9-478F-96B1-DB69FDEA0992}" destId="{28D12D54-D1C4-42E9-AA79-991D89338E92}" srcOrd="0" destOrd="0" presId="urn:microsoft.com/office/officeart/2005/8/layout/venn1"/>
    <dgm:cxn modelId="{E6581A17-DE13-48CE-A41E-FDF9D4CA6D33}" srcId="{624855E2-24C4-41F9-8FFB-0AC924F0FCEC}" destId="{AD6DD4D2-D7CD-4D3E-92FE-B817E913C879}" srcOrd="1" destOrd="0" parTransId="{E431FE1E-0457-46BC-AFCC-2CF1169B8375}" sibTransId="{B8EABE2D-05EF-437F-8596-A60DF33F1EB5}"/>
    <dgm:cxn modelId="{4017CB56-1C43-43E9-AA84-052BD89154BE}" type="presOf" srcId="{B46009B1-64D9-478F-96B1-DB69FDEA0992}" destId="{33E8BE1C-F620-4EC6-90A7-EAADDDE6FB50}" srcOrd="1" destOrd="0" presId="urn:microsoft.com/office/officeart/2005/8/layout/venn1"/>
    <dgm:cxn modelId="{13309C89-B31B-4960-BB28-DFCABD923D86}" type="presOf" srcId="{624855E2-24C4-41F9-8FFB-0AC924F0FCEC}" destId="{39FF4F18-54AD-4163-A204-44D8C8A3BCDE}" srcOrd="0" destOrd="0" presId="urn:microsoft.com/office/officeart/2005/8/layout/venn1"/>
    <dgm:cxn modelId="{262F11E7-5F75-4325-8ECF-91F6CD39BAF8}" type="presOf" srcId="{AD6DD4D2-D7CD-4D3E-92FE-B817E913C879}" destId="{EE938AAB-3230-485D-9093-623C5CC19C07}" srcOrd="1" destOrd="0" presId="urn:microsoft.com/office/officeart/2005/8/layout/venn1"/>
    <dgm:cxn modelId="{E0D2D22E-5735-437B-B76D-90F536EB3453}" type="presParOf" srcId="{39FF4F18-54AD-4163-A204-44D8C8A3BCDE}" destId="{632307DD-C8F6-4F73-8B46-43F4EB31BB87}" srcOrd="0" destOrd="0" presId="urn:microsoft.com/office/officeart/2005/8/layout/venn1"/>
    <dgm:cxn modelId="{7A796F04-6C87-44F2-9B4E-28236DB9AAC9}" type="presParOf" srcId="{39FF4F18-54AD-4163-A204-44D8C8A3BCDE}" destId="{E0335068-28A1-432E-9EB0-ECE666FCD434}" srcOrd="1" destOrd="0" presId="urn:microsoft.com/office/officeart/2005/8/layout/venn1"/>
    <dgm:cxn modelId="{555A532B-7A64-44CB-A102-89BDC356C118}" type="presParOf" srcId="{39FF4F18-54AD-4163-A204-44D8C8A3BCDE}" destId="{BED858D1-3DF1-4A0F-981E-B5E74EFF4C95}" srcOrd="2" destOrd="0" presId="urn:microsoft.com/office/officeart/2005/8/layout/venn1"/>
    <dgm:cxn modelId="{2E45783E-BFB9-42E1-AFFB-723F594A1862}" type="presParOf" srcId="{39FF4F18-54AD-4163-A204-44D8C8A3BCDE}" destId="{EE938AAB-3230-485D-9093-623C5CC19C07}" srcOrd="3" destOrd="0" presId="urn:microsoft.com/office/officeart/2005/8/layout/venn1"/>
    <dgm:cxn modelId="{C3FAD79E-2736-452F-8D8F-FA7174B47054}" type="presParOf" srcId="{39FF4F18-54AD-4163-A204-44D8C8A3BCDE}" destId="{28D12D54-D1C4-42E9-AA79-991D89338E92}" srcOrd="4" destOrd="0" presId="urn:microsoft.com/office/officeart/2005/8/layout/venn1"/>
    <dgm:cxn modelId="{B33BFFA1-A2EB-4BD2-983F-E12C78C4AD00}" type="presParOf" srcId="{39FF4F18-54AD-4163-A204-44D8C8A3BCDE}" destId="{33E8BE1C-F620-4EC6-90A7-EAADDDE6FB5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26F158-4C6A-47E2-864E-9153ADD708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F7AAFDDD-DAA6-4A26-971A-AECF1A57C0A5}">
      <dgm:prSet phldrT="[文字]"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先賣後買             </a:t>
          </a:r>
          <a:r>
            <a:rPr lang="zh-TW" altLang="en-US" sz="2200" b="1" dirty="0" smtClean="0">
              <a:solidFill>
                <a:srgbClr val="FF0000"/>
              </a:solidFill>
              <a:latin typeface="標楷體" pitchFamily="65" charset="-120"/>
              <a:ea typeface="標楷體" pitchFamily="65" charset="-120"/>
            </a:rPr>
            <a:t>退還</a:t>
          </a:r>
          <a:endParaRPr lang="zh-TW" altLang="en-US" sz="2200" b="1" dirty="0">
            <a:solidFill>
              <a:srgbClr val="FF0000"/>
            </a:solidFill>
            <a:latin typeface="標楷體" pitchFamily="65" charset="-120"/>
            <a:ea typeface="標楷體" pitchFamily="65" charset="-120"/>
          </a:endParaRPr>
        </a:p>
      </dgm:t>
    </dgm:pt>
    <dgm:pt modelId="{86C403A5-4836-48DA-B0E3-A634E75B1EE6}" type="parTrans" cxnId="{F9281EAD-2287-49CA-B05E-781E27FB4968}">
      <dgm:prSet/>
      <dgm:spPr/>
      <dgm:t>
        <a:bodyPr/>
        <a:lstStyle/>
        <a:p>
          <a:endParaRPr lang="zh-TW" altLang="en-US"/>
        </a:p>
      </dgm:t>
    </dgm:pt>
    <dgm:pt modelId="{AB399693-F452-4D27-B3A4-CE3F0A828321}" type="sibTrans" cxnId="{F9281EAD-2287-49CA-B05E-781E27FB4968}">
      <dgm:prSet/>
      <dgm:spPr/>
      <dgm:t>
        <a:bodyPr/>
        <a:lstStyle/>
        <a:p>
          <a:endParaRPr lang="zh-TW" altLang="en-US"/>
        </a:p>
      </dgm:t>
    </dgm:pt>
    <dgm:pt modelId="{F5CBE158-8861-4686-B798-ED21CC5584F6}">
      <dgm:prSet phldrT="[文字]"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先買後賣             </a:t>
          </a:r>
          <a:r>
            <a:rPr lang="zh-TW" altLang="en-US" sz="2200" b="1" dirty="0" smtClean="0">
              <a:solidFill>
                <a:srgbClr val="00B050"/>
              </a:solidFill>
              <a:latin typeface="標楷體" pitchFamily="65" charset="-120"/>
              <a:ea typeface="標楷體" pitchFamily="65" charset="-120"/>
            </a:rPr>
            <a:t>扣抵</a:t>
          </a:r>
          <a:endParaRPr lang="en-US" altLang="zh-TW" sz="2200" b="1" dirty="0" smtClean="0">
            <a:solidFill>
              <a:srgbClr val="00B050"/>
            </a:solidFill>
            <a:latin typeface="標楷體" pitchFamily="65" charset="-120"/>
            <a:ea typeface="標楷體" pitchFamily="65" charset="-120"/>
          </a:endParaRPr>
        </a:p>
      </dgm:t>
    </dgm:pt>
    <dgm:pt modelId="{9DF86134-F123-42C2-8AA3-CC2774256AA4}" type="parTrans" cxnId="{E5280071-F6F9-403A-96DB-D7911F82427E}">
      <dgm:prSet/>
      <dgm:spPr/>
      <dgm:t>
        <a:bodyPr/>
        <a:lstStyle/>
        <a:p>
          <a:endParaRPr lang="zh-TW" altLang="en-US"/>
        </a:p>
      </dgm:t>
    </dgm:pt>
    <dgm:pt modelId="{4E5E695B-CFC8-4C2B-99A3-18017031A040}" type="sibTrans" cxnId="{E5280071-F6F9-403A-96DB-D7911F82427E}">
      <dgm:prSet/>
      <dgm:spPr/>
      <dgm:t>
        <a:bodyPr/>
        <a:lstStyle/>
        <a:p>
          <a:endParaRPr lang="zh-TW" altLang="en-US"/>
        </a:p>
      </dgm:t>
    </dgm:pt>
    <dgm:pt modelId="{7C667EA1-324C-453B-BE4D-236D39602614}">
      <dgm:prSet phldrT="[文字]"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以配偶他方名義重購者亦適用</a:t>
          </a:r>
          <a:endParaRPr lang="en-US" altLang="zh-TW" sz="2200" b="1" dirty="0" smtClean="0">
            <a:solidFill>
              <a:schemeClr val="tx1"/>
            </a:solidFill>
            <a:latin typeface="新細明體" pitchFamily="18" charset="-120"/>
            <a:ea typeface="新細明體" pitchFamily="18" charset="-120"/>
          </a:endParaRPr>
        </a:p>
      </dgm:t>
    </dgm:pt>
    <dgm:pt modelId="{3CCDB050-63DC-436D-B87F-E20102D8F526}" type="parTrans" cxnId="{140C8460-1370-4E15-BBCA-48680D298316}">
      <dgm:prSet/>
      <dgm:spPr/>
      <dgm:t>
        <a:bodyPr/>
        <a:lstStyle/>
        <a:p>
          <a:endParaRPr lang="zh-TW" altLang="en-US"/>
        </a:p>
      </dgm:t>
    </dgm:pt>
    <dgm:pt modelId="{46880FDC-29C5-4E02-94BC-3C41CB0DDE77}" type="sibTrans" cxnId="{140C8460-1370-4E15-BBCA-48680D298316}">
      <dgm:prSet/>
      <dgm:spPr/>
      <dgm:t>
        <a:bodyPr/>
        <a:lstStyle/>
        <a:p>
          <a:endParaRPr lang="zh-TW" altLang="en-US"/>
        </a:p>
      </dgm:t>
    </dgm:pt>
    <dgm:pt modelId="{D4D6539D-8FB5-4405-A024-CF81BFCF5207}">
      <dgm:prSet custT="1"/>
      <dgm:spPr/>
      <dgm:t>
        <a:bodyPr/>
        <a:lstStyle/>
        <a:p>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自完成移轉登記之日或房屋使用權交易之日起算</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二年內</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，重購自住房屋、土地者，</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得於</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重購自住房屋、土地完成移轉登記或房屋使用權交易之次日起算五年內</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，申請</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按</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重購價</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額</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占出售價額</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之</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比</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率，自前開繳納稅額計算</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退還</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endParaRPr lang="zh-TW" altLang="en-US" sz="1600" dirty="0"/>
        </a:p>
      </dgm:t>
    </dgm:pt>
    <dgm:pt modelId="{389DBE5E-7C31-4638-A42E-3F98F7660F69}" type="parTrans" cxnId="{0B978498-6AAD-4A7A-9A7D-CCB4328745DA}">
      <dgm:prSet/>
      <dgm:spPr/>
      <dgm:t>
        <a:bodyPr/>
        <a:lstStyle/>
        <a:p>
          <a:endParaRPr lang="zh-TW" altLang="en-US"/>
        </a:p>
      </dgm:t>
    </dgm:pt>
    <dgm:pt modelId="{0E3609B2-CFA8-4A1B-9C8F-0FE16AE08BC1}" type="sibTrans" cxnId="{0B978498-6AAD-4A7A-9A7D-CCB4328745DA}">
      <dgm:prSet/>
      <dgm:spPr/>
      <dgm:t>
        <a:bodyPr/>
        <a:lstStyle/>
        <a:p>
          <a:endParaRPr lang="zh-TW" altLang="en-US"/>
        </a:p>
      </dgm:t>
    </dgm:pt>
    <dgm:pt modelId="{959E84F0-A101-4F29-89B3-8DC9517D32E5}">
      <dgm:prSet custT="1"/>
      <dgm:spPr/>
      <dgm:t>
        <a:bodyPr/>
        <a:lstStyle/>
        <a:p>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個人於</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先購買自住房屋、土地後</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，自完成移轉登記之日或房屋使用權交易之日起算</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二年內</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出售</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其他自住房屋、土地者，於依規定申報時，得按前項規定之比率計算扣抵稅額</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在不超過應納稅額之限額內減除之</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endParaRPr lang="zh-TW" altLang="en-US" sz="1600" dirty="0"/>
        </a:p>
      </dgm:t>
    </dgm:pt>
    <dgm:pt modelId="{B728E988-DA36-43BE-BEF3-CCFE2F46D814}" type="parTrans" cxnId="{07AED968-2D15-4BC5-9A0C-CDCCA65E0A1E}">
      <dgm:prSet/>
      <dgm:spPr/>
      <dgm:t>
        <a:bodyPr/>
        <a:lstStyle/>
        <a:p>
          <a:endParaRPr lang="zh-TW" altLang="en-US"/>
        </a:p>
      </dgm:t>
    </dgm:pt>
    <dgm:pt modelId="{ED1A2217-7F2F-45CA-8012-F8DDC0657F3B}" type="sibTrans" cxnId="{07AED968-2D15-4BC5-9A0C-CDCCA65E0A1E}">
      <dgm:prSet/>
      <dgm:spPr/>
      <dgm:t>
        <a:bodyPr/>
        <a:lstStyle/>
        <a:p>
          <a:endParaRPr lang="zh-TW" altLang="en-US"/>
        </a:p>
      </dgm:t>
    </dgm:pt>
    <dgm:pt modelId="{E6127A0B-C655-4583-9A47-3A4E31B25DF4}">
      <dgm:prSet custT="1"/>
      <dgm:spPr/>
      <dgm:t>
        <a:bodyPr/>
        <a:lstStyle/>
        <a:p>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自住房屋、土地交易所得稅額扣抵及退還之規定，個人或其</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配偶、未成年子女應於該出售及購買之房屋辦竣戶籍登記並居</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住，且該等房屋</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無出租、供營業或執行業務使用</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以配偶之一方出售自住房屋、土地，而以配偶之他方名義重購者，亦得適用。</a:t>
          </a:r>
          <a:endParaRPr lang="zh-TW" altLang="en-US" sz="1600" dirty="0"/>
        </a:p>
      </dgm:t>
    </dgm:pt>
    <dgm:pt modelId="{B8B1D270-B907-4A01-9FDD-65CC3F34307A}" type="parTrans" cxnId="{658025B2-6F3F-44D9-86AD-89732AE4B8EC}">
      <dgm:prSet/>
      <dgm:spPr/>
      <dgm:t>
        <a:bodyPr/>
        <a:lstStyle/>
        <a:p>
          <a:endParaRPr lang="zh-TW" altLang="en-US"/>
        </a:p>
      </dgm:t>
    </dgm:pt>
    <dgm:pt modelId="{F94A0B6C-EC01-4B00-AC32-BCFF4663FFDB}" type="sibTrans" cxnId="{658025B2-6F3F-44D9-86AD-89732AE4B8EC}">
      <dgm:prSet/>
      <dgm:spPr/>
      <dgm:t>
        <a:bodyPr/>
        <a:lstStyle/>
        <a:p>
          <a:endParaRPr lang="zh-TW" altLang="en-US"/>
        </a:p>
      </dgm:t>
    </dgm:pt>
    <dgm:pt modelId="{A5E878F3-7F88-4B7B-9C00-E9F05C30AB6A}">
      <dgm:prSet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應追繳扣抵或退還稅額之情形</a:t>
          </a:r>
          <a:endParaRPr lang="zh-TW" altLang="en-US" sz="2200" b="1" dirty="0">
            <a:solidFill>
              <a:schemeClr val="tx1"/>
            </a:solidFill>
            <a:latin typeface="新細明體" pitchFamily="18" charset="-120"/>
            <a:ea typeface="新細明體" pitchFamily="18" charset="-120"/>
          </a:endParaRPr>
        </a:p>
      </dgm:t>
    </dgm:pt>
    <dgm:pt modelId="{B2410E7D-C4A0-482E-80B6-EA39A565A7CC}" type="parTrans" cxnId="{E074BFB6-9357-42A1-8B96-83BE94959D1B}">
      <dgm:prSet/>
      <dgm:spPr/>
      <dgm:t>
        <a:bodyPr/>
        <a:lstStyle/>
        <a:p>
          <a:endParaRPr lang="zh-TW" altLang="en-US"/>
        </a:p>
      </dgm:t>
    </dgm:pt>
    <dgm:pt modelId="{B9B724E7-66DB-42BC-B2B5-21E9560DDCBB}" type="sibTrans" cxnId="{E074BFB6-9357-42A1-8B96-83BE94959D1B}">
      <dgm:prSet/>
      <dgm:spPr/>
      <dgm:t>
        <a:bodyPr/>
        <a:lstStyle/>
        <a:p>
          <a:endParaRPr lang="zh-TW" altLang="en-US"/>
        </a:p>
      </dgm:t>
    </dgm:pt>
    <dgm:pt modelId="{FFFAA911-03D2-4110-AEA2-153839554F0A}">
      <dgm:prSet custT="1"/>
      <dgm:spPr/>
      <dgm:t>
        <a:bodyPr/>
        <a:lstStyle/>
        <a:p>
          <a:pPr rtl="0"/>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重購之自住房屋、土地，於</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重購後五年內改作其他用途或再行移轉時，應追繳原扣抵或退還稅額。</a:t>
          </a:r>
          <a:endParaRPr lang="zh-TW" altLang="en-US" sz="1600" dirty="0">
            <a:solidFill>
              <a:srgbClr val="FF0000"/>
            </a:solidFill>
          </a:endParaRPr>
        </a:p>
      </dgm:t>
    </dgm:pt>
    <dgm:pt modelId="{6F7425E1-5518-4F2D-825B-77D9AF08B7B0}" type="parTrans" cxnId="{334E4381-6E1F-4115-A702-8F2AE2562DD8}">
      <dgm:prSet/>
      <dgm:spPr/>
      <dgm:t>
        <a:bodyPr/>
        <a:lstStyle/>
        <a:p>
          <a:endParaRPr lang="zh-TW" altLang="en-US"/>
        </a:p>
      </dgm:t>
    </dgm:pt>
    <dgm:pt modelId="{8B6D4BB0-A830-4410-BEEE-F2EB73AE0D3F}" type="sibTrans" cxnId="{334E4381-6E1F-4115-A702-8F2AE2562DD8}">
      <dgm:prSet/>
      <dgm:spPr/>
      <dgm:t>
        <a:bodyPr/>
        <a:lstStyle/>
        <a:p>
          <a:endParaRPr lang="zh-TW" altLang="en-US"/>
        </a:p>
      </dgm:t>
    </dgm:pt>
    <dgm:pt modelId="{CBD17A2C-CD93-4E28-ABE8-85B3FCAAF231}" type="pres">
      <dgm:prSet presAssocID="{9726F158-4C6A-47E2-864E-9153ADD70809}" presName="linear" presStyleCnt="0">
        <dgm:presLayoutVars>
          <dgm:dir/>
          <dgm:animLvl val="lvl"/>
          <dgm:resizeHandles val="exact"/>
        </dgm:presLayoutVars>
      </dgm:prSet>
      <dgm:spPr/>
      <dgm:t>
        <a:bodyPr/>
        <a:lstStyle/>
        <a:p>
          <a:endParaRPr lang="zh-TW" altLang="en-US"/>
        </a:p>
      </dgm:t>
    </dgm:pt>
    <dgm:pt modelId="{E9EA70D0-D90C-4C72-8B45-7EF4B36D1C74}" type="pres">
      <dgm:prSet presAssocID="{F7AAFDDD-DAA6-4A26-971A-AECF1A57C0A5}" presName="parentLin" presStyleCnt="0"/>
      <dgm:spPr/>
    </dgm:pt>
    <dgm:pt modelId="{6F098A6A-9F63-4631-AC66-59A46AA66190}" type="pres">
      <dgm:prSet presAssocID="{F7AAFDDD-DAA6-4A26-971A-AECF1A57C0A5}" presName="parentLeftMargin" presStyleLbl="node1" presStyleIdx="0" presStyleCnt="4"/>
      <dgm:spPr/>
      <dgm:t>
        <a:bodyPr/>
        <a:lstStyle/>
        <a:p>
          <a:endParaRPr lang="zh-TW" altLang="en-US"/>
        </a:p>
      </dgm:t>
    </dgm:pt>
    <dgm:pt modelId="{2833A1A6-8E0E-4A58-A6E7-EC6753E40794}" type="pres">
      <dgm:prSet presAssocID="{F7AAFDDD-DAA6-4A26-971A-AECF1A57C0A5}" presName="parentText" presStyleLbl="node1" presStyleIdx="0" presStyleCnt="4" custScaleY="231822" custLinFactNeighborX="-9091" custLinFactNeighborY="-4960">
        <dgm:presLayoutVars>
          <dgm:chMax val="0"/>
          <dgm:bulletEnabled val="1"/>
        </dgm:presLayoutVars>
      </dgm:prSet>
      <dgm:spPr/>
      <dgm:t>
        <a:bodyPr/>
        <a:lstStyle/>
        <a:p>
          <a:endParaRPr lang="zh-TW" altLang="en-US"/>
        </a:p>
      </dgm:t>
    </dgm:pt>
    <dgm:pt modelId="{9C9782AF-F603-4C48-BFA3-AAD1878D7269}" type="pres">
      <dgm:prSet presAssocID="{F7AAFDDD-DAA6-4A26-971A-AECF1A57C0A5}" presName="negativeSpace" presStyleCnt="0"/>
      <dgm:spPr/>
    </dgm:pt>
    <dgm:pt modelId="{32DA6AE2-40FB-4521-9D99-8811211A660F}" type="pres">
      <dgm:prSet presAssocID="{F7AAFDDD-DAA6-4A26-971A-AECF1A57C0A5}" presName="childText" presStyleLbl="conFgAcc1" presStyleIdx="0" presStyleCnt="4">
        <dgm:presLayoutVars>
          <dgm:bulletEnabled val="1"/>
        </dgm:presLayoutVars>
      </dgm:prSet>
      <dgm:spPr/>
      <dgm:t>
        <a:bodyPr/>
        <a:lstStyle/>
        <a:p>
          <a:endParaRPr lang="zh-TW" altLang="en-US"/>
        </a:p>
      </dgm:t>
    </dgm:pt>
    <dgm:pt modelId="{D99DB372-8023-47D8-855D-693D168DB2BB}" type="pres">
      <dgm:prSet presAssocID="{AB399693-F452-4D27-B3A4-CE3F0A828321}" presName="spaceBetweenRectangles" presStyleCnt="0"/>
      <dgm:spPr/>
    </dgm:pt>
    <dgm:pt modelId="{7882B136-05DB-4AEB-8DA4-134349E3FEE8}" type="pres">
      <dgm:prSet presAssocID="{F5CBE158-8861-4686-B798-ED21CC5584F6}" presName="parentLin" presStyleCnt="0"/>
      <dgm:spPr/>
    </dgm:pt>
    <dgm:pt modelId="{63B2160E-95B7-4CA1-9E6F-9AB3B8E22EF0}" type="pres">
      <dgm:prSet presAssocID="{F5CBE158-8861-4686-B798-ED21CC5584F6}" presName="parentLeftMargin" presStyleLbl="node1" presStyleIdx="0" presStyleCnt="4"/>
      <dgm:spPr/>
      <dgm:t>
        <a:bodyPr/>
        <a:lstStyle/>
        <a:p>
          <a:endParaRPr lang="zh-TW" altLang="en-US"/>
        </a:p>
      </dgm:t>
    </dgm:pt>
    <dgm:pt modelId="{4545833B-5146-459E-B870-5558F03EA5DF}" type="pres">
      <dgm:prSet presAssocID="{F5CBE158-8861-4686-B798-ED21CC5584F6}" presName="parentText" presStyleLbl="node1" presStyleIdx="1" presStyleCnt="4" custScaleY="253831" custLinFactNeighborX="-9091" custLinFactNeighborY="53014">
        <dgm:presLayoutVars>
          <dgm:chMax val="0"/>
          <dgm:bulletEnabled val="1"/>
        </dgm:presLayoutVars>
      </dgm:prSet>
      <dgm:spPr/>
      <dgm:t>
        <a:bodyPr/>
        <a:lstStyle/>
        <a:p>
          <a:endParaRPr lang="zh-TW" altLang="en-US"/>
        </a:p>
      </dgm:t>
    </dgm:pt>
    <dgm:pt modelId="{4679AE85-FCF5-43D4-90BA-15028D5FD8AF}" type="pres">
      <dgm:prSet presAssocID="{F5CBE158-8861-4686-B798-ED21CC5584F6}" presName="negativeSpace" presStyleCnt="0"/>
      <dgm:spPr/>
    </dgm:pt>
    <dgm:pt modelId="{9442DDE1-07B0-4707-8348-E67C0A8B5E7C}" type="pres">
      <dgm:prSet presAssocID="{F5CBE158-8861-4686-B798-ED21CC5584F6}" presName="childText" presStyleLbl="conFgAcc1" presStyleIdx="1" presStyleCnt="4" custLinFactY="4066" custLinFactNeighborY="100000">
        <dgm:presLayoutVars>
          <dgm:bulletEnabled val="1"/>
        </dgm:presLayoutVars>
      </dgm:prSet>
      <dgm:spPr/>
      <dgm:t>
        <a:bodyPr/>
        <a:lstStyle/>
        <a:p>
          <a:endParaRPr lang="zh-TW" altLang="en-US"/>
        </a:p>
      </dgm:t>
    </dgm:pt>
    <dgm:pt modelId="{901EF927-5CEE-4A7E-9163-860FDE24E35F}" type="pres">
      <dgm:prSet presAssocID="{4E5E695B-CFC8-4C2B-99A3-18017031A040}" presName="spaceBetweenRectangles" presStyleCnt="0"/>
      <dgm:spPr/>
    </dgm:pt>
    <dgm:pt modelId="{26AC66A1-A35A-48E5-9D8E-AA4FBDCA7BBA}" type="pres">
      <dgm:prSet presAssocID="{7C667EA1-324C-453B-BE4D-236D39602614}" presName="parentLin" presStyleCnt="0"/>
      <dgm:spPr/>
    </dgm:pt>
    <dgm:pt modelId="{3BED876B-5169-4846-9044-A02FCD8AEE78}" type="pres">
      <dgm:prSet presAssocID="{7C667EA1-324C-453B-BE4D-236D39602614}" presName="parentLeftMargin" presStyleLbl="node1" presStyleIdx="1" presStyleCnt="4"/>
      <dgm:spPr/>
      <dgm:t>
        <a:bodyPr/>
        <a:lstStyle/>
        <a:p>
          <a:endParaRPr lang="zh-TW" altLang="en-US"/>
        </a:p>
      </dgm:t>
    </dgm:pt>
    <dgm:pt modelId="{FE95B171-A337-4090-B950-F6FA6369A976}" type="pres">
      <dgm:prSet presAssocID="{7C667EA1-324C-453B-BE4D-236D39602614}" presName="parentText" presStyleLbl="node1" presStyleIdx="2" presStyleCnt="4" custScaleY="265243" custLinFactY="17579" custLinFactNeighborX="-9091" custLinFactNeighborY="100000">
        <dgm:presLayoutVars>
          <dgm:chMax val="0"/>
          <dgm:bulletEnabled val="1"/>
        </dgm:presLayoutVars>
      </dgm:prSet>
      <dgm:spPr/>
      <dgm:t>
        <a:bodyPr/>
        <a:lstStyle/>
        <a:p>
          <a:endParaRPr lang="zh-TW" altLang="en-US"/>
        </a:p>
      </dgm:t>
    </dgm:pt>
    <dgm:pt modelId="{F7918944-386C-4A51-ADB5-400E4826A50C}" type="pres">
      <dgm:prSet presAssocID="{7C667EA1-324C-453B-BE4D-236D39602614}" presName="negativeSpace" presStyleCnt="0"/>
      <dgm:spPr/>
    </dgm:pt>
    <dgm:pt modelId="{C77ABD10-D767-4B6E-A8AB-4F5C6621D320}" type="pres">
      <dgm:prSet presAssocID="{7C667EA1-324C-453B-BE4D-236D39602614}" presName="childText" presStyleLbl="conFgAcc1" presStyleIdx="2" presStyleCnt="4" custLinFactY="9764" custLinFactNeighborY="100000">
        <dgm:presLayoutVars>
          <dgm:bulletEnabled val="1"/>
        </dgm:presLayoutVars>
      </dgm:prSet>
      <dgm:spPr/>
      <dgm:t>
        <a:bodyPr/>
        <a:lstStyle/>
        <a:p>
          <a:endParaRPr lang="zh-TW" altLang="en-US"/>
        </a:p>
      </dgm:t>
    </dgm:pt>
    <dgm:pt modelId="{24148202-CF6D-477E-829C-02CA9BB7690C}" type="pres">
      <dgm:prSet presAssocID="{46880FDC-29C5-4E02-94BC-3C41CB0DDE77}" presName="spaceBetweenRectangles" presStyleCnt="0"/>
      <dgm:spPr/>
    </dgm:pt>
    <dgm:pt modelId="{78663DA7-CDF6-4E92-BBCA-E09EEB0C15C0}" type="pres">
      <dgm:prSet presAssocID="{A5E878F3-7F88-4B7B-9C00-E9F05C30AB6A}" presName="parentLin" presStyleCnt="0"/>
      <dgm:spPr/>
    </dgm:pt>
    <dgm:pt modelId="{4E9A76E9-6882-49AF-A3CD-6B244942C326}" type="pres">
      <dgm:prSet presAssocID="{A5E878F3-7F88-4B7B-9C00-E9F05C30AB6A}" presName="parentLeftMargin" presStyleLbl="node1" presStyleIdx="2" presStyleCnt="4"/>
      <dgm:spPr/>
      <dgm:t>
        <a:bodyPr/>
        <a:lstStyle/>
        <a:p>
          <a:endParaRPr lang="zh-TW" altLang="en-US"/>
        </a:p>
      </dgm:t>
    </dgm:pt>
    <dgm:pt modelId="{9C431AA4-5B24-4E3D-BBF4-94B13A3CCA6C}" type="pres">
      <dgm:prSet presAssocID="{A5E878F3-7F88-4B7B-9C00-E9F05C30AB6A}" presName="parentText" presStyleLbl="node1" presStyleIdx="3" presStyleCnt="4" custScaleY="292419">
        <dgm:presLayoutVars>
          <dgm:chMax val="0"/>
          <dgm:bulletEnabled val="1"/>
        </dgm:presLayoutVars>
      </dgm:prSet>
      <dgm:spPr/>
      <dgm:t>
        <a:bodyPr/>
        <a:lstStyle/>
        <a:p>
          <a:endParaRPr lang="zh-TW" altLang="en-US"/>
        </a:p>
      </dgm:t>
    </dgm:pt>
    <dgm:pt modelId="{19EA8273-7134-4F07-8C5E-A87BE83050A7}" type="pres">
      <dgm:prSet presAssocID="{A5E878F3-7F88-4B7B-9C00-E9F05C30AB6A}" presName="negativeSpace" presStyleCnt="0"/>
      <dgm:spPr/>
    </dgm:pt>
    <dgm:pt modelId="{0F9E49E7-4AA2-4DD7-A950-3BB277390553}" type="pres">
      <dgm:prSet presAssocID="{A5E878F3-7F88-4B7B-9C00-E9F05C30AB6A}" presName="childText" presStyleLbl="conFgAcc1" presStyleIdx="3" presStyleCnt="4">
        <dgm:presLayoutVars>
          <dgm:bulletEnabled val="1"/>
        </dgm:presLayoutVars>
      </dgm:prSet>
      <dgm:spPr/>
      <dgm:t>
        <a:bodyPr/>
        <a:lstStyle/>
        <a:p>
          <a:endParaRPr lang="zh-TW" altLang="en-US"/>
        </a:p>
      </dgm:t>
    </dgm:pt>
  </dgm:ptLst>
  <dgm:cxnLst>
    <dgm:cxn modelId="{A55F6CAC-BCD6-4B90-A9A0-5064C1CF1D8D}" type="presOf" srcId="{7C667EA1-324C-453B-BE4D-236D39602614}" destId="{3BED876B-5169-4846-9044-A02FCD8AEE78}" srcOrd="0" destOrd="0" presId="urn:microsoft.com/office/officeart/2005/8/layout/list1"/>
    <dgm:cxn modelId="{C7B241B6-6BA5-496A-9245-832727E729B2}" type="presOf" srcId="{959E84F0-A101-4F29-89B3-8DC9517D32E5}" destId="{9442DDE1-07B0-4707-8348-E67C0A8B5E7C}" srcOrd="0" destOrd="0" presId="urn:microsoft.com/office/officeart/2005/8/layout/list1"/>
    <dgm:cxn modelId="{C968156E-6412-4991-8DC1-9BC2C33D4538}" type="presOf" srcId="{7C667EA1-324C-453B-BE4D-236D39602614}" destId="{FE95B171-A337-4090-B950-F6FA6369A976}" srcOrd="1" destOrd="0" presId="urn:microsoft.com/office/officeart/2005/8/layout/list1"/>
    <dgm:cxn modelId="{BC6162CA-68F3-43CE-A40D-23FBACDDEEF1}" type="presOf" srcId="{A5E878F3-7F88-4B7B-9C00-E9F05C30AB6A}" destId="{4E9A76E9-6882-49AF-A3CD-6B244942C326}" srcOrd="0" destOrd="0" presId="urn:microsoft.com/office/officeart/2005/8/layout/list1"/>
    <dgm:cxn modelId="{87D00BE2-FDF3-4523-A7C8-420E775EB166}" type="presOf" srcId="{F5CBE158-8861-4686-B798-ED21CC5584F6}" destId="{63B2160E-95B7-4CA1-9E6F-9AB3B8E22EF0}" srcOrd="0" destOrd="0" presId="urn:microsoft.com/office/officeart/2005/8/layout/list1"/>
    <dgm:cxn modelId="{F9281EAD-2287-49CA-B05E-781E27FB4968}" srcId="{9726F158-4C6A-47E2-864E-9153ADD70809}" destId="{F7AAFDDD-DAA6-4A26-971A-AECF1A57C0A5}" srcOrd="0" destOrd="0" parTransId="{86C403A5-4836-48DA-B0E3-A634E75B1EE6}" sibTransId="{AB399693-F452-4D27-B3A4-CE3F0A828321}"/>
    <dgm:cxn modelId="{BBECCBA0-F551-4D5B-A7DC-DFEE8A9E9999}" type="presOf" srcId="{9726F158-4C6A-47E2-864E-9153ADD70809}" destId="{CBD17A2C-CD93-4E28-ABE8-85B3FCAAF231}" srcOrd="0" destOrd="0" presId="urn:microsoft.com/office/officeart/2005/8/layout/list1"/>
    <dgm:cxn modelId="{334E4381-6E1F-4115-A702-8F2AE2562DD8}" srcId="{A5E878F3-7F88-4B7B-9C00-E9F05C30AB6A}" destId="{FFFAA911-03D2-4110-AEA2-153839554F0A}" srcOrd="0" destOrd="0" parTransId="{6F7425E1-5518-4F2D-825B-77D9AF08B7B0}" sibTransId="{8B6D4BB0-A830-4410-BEEE-F2EB73AE0D3F}"/>
    <dgm:cxn modelId="{64360B74-56A4-46ED-9E81-5A9BF8E82FF6}" type="presOf" srcId="{E6127A0B-C655-4583-9A47-3A4E31B25DF4}" destId="{C77ABD10-D767-4B6E-A8AB-4F5C6621D320}" srcOrd="0" destOrd="0" presId="urn:microsoft.com/office/officeart/2005/8/layout/list1"/>
    <dgm:cxn modelId="{658025B2-6F3F-44D9-86AD-89732AE4B8EC}" srcId="{7C667EA1-324C-453B-BE4D-236D39602614}" destId="{E6127A0B-C655-4583-9A47-3A4E31B25DF4}" srcOrd="0" destOrd="0" parTransId="{B8B1D270-B907-4A01-9FDD-65CC3F34307A}" sibTransId="{F94A0B6C-EC01-4B00-AC32-BCFF4663FFDB}"/>
    <dgm:cxn modelId="{A952F892-6C64-4715-8A39-3F4EDF96F3C4}" type="presOf" srcId="{F7AAFDDD-DAA6-4A26-971A-AECF1A57C0A5}" destId="{6F098A6A-9F63-4631-AC66-59A46AA66190}" srcOrd="0" destOrd="0" presId="urn:microsoft.com/office/officeart/2005/8/layout/list1"/>
    <dgm:cxn modelId="{140C8460-1370-4E15-BBCA-48680D298316}" srcId="{9726F158-4C6A-47E2-864E-9153ADD70809}" destId="{7C667EA1-324C-453B-BE4D-236D39602614}" srcOrd="2" destOrd="0" parTransId="{3CCDB050-63DC-436D-B87F-E20102D8F526}" sibTransId="{46880FDC-29C5-4E02-94BC-3C41CB0DDE77}"/>
    <dgm:cxn modelId="{07AED968-2D15-4BC5-9A0C-CDCCA65E0A1E}" srcId="{F5CBE158-8861-4686-B798-ED21CC5584F6}" destId="{959E84F0-A101-4F29-89B3-8DC9517D32E5}" srcOrd="0" destOrd="0" parTransId="{B728E988-DA36-43BE-BEF3-CCFE2F46D814}" sibTransId="{ED1A2217-7F2F-45CA-8012-F8DDC0657F3B}"/>
    <dgm:cxn modelId="{957090C1-8FC9-4F19-ADAD-81897D7921AA}" type="presOf" srcId="{A5E878F3-7F88-4B7B-9C00-E9F05C30AB6A}" destId="{9C431AA4-5B24-4E3D-BBF4-94B13A3CCA6C}" srcOrd="1" destOrd="0" presId="urn:microsoft.com/office/officeart/2005/8/layout/list1"/>
    <dgm:cxn modelId="{E074BFB6-9357-42A1-8B96-83BE94959D1B}" srcId="{9726F158-4C6A-47E2-864E-9153ADD70809}" destId="{A5E878F3-7F88-4B7B-9C00-E9F05C30AB6A}" srcOrd="3" destOrd="0" parTransId="{B2410E7D-C4A0-482E-80B6-EA39A565A7CC}" sibTransId="{B9B724E7-66DB-42BC-B2B5-21E9560DDCBB}"/>
    <dgm:cxn modelId="{21F1AD2E-CFA0-4FA0-B03F-DFBFBE06A8BC}" type="presOf" srcId="{F5CBE158-8861-4686-B798-ED21CC5584F6}" destId="{4545833B-5146-459E-B870-5558F03EA5DF}" srcOrd="1" destOrd="0" presId="urn:microsoft.com/office/officeart/2005/8/layout/list1"/>
    <dgm:cxn modelId="{E5280071-F6F9-403A-96DB-D7911F82427E}" srcId="{9726F158-4C6A-47E2-864E-9153ADD70809}" destId="{F5CBE158-8861-4686-B798-ED21CC5584F6}" srcOrd="1" destOrd="0" parTransId="{9DF86134-F123-42C2-8AA3-CC2774256AA4}" sibTransId="{4E5E695B-CFC8-4C2B-99A3-18017031A040}"/>
    <dgm:cxn modelId="{9DFE2AD5-B7D9-4510-A1C7-2ED309E5B54D}" type="presOf" srcId="{F7AAFDDD-DAA6-4A26-971A-AECF1A57C0A5}" destId="{2833A1A6-8E0E-4A58-A6E7-EC6753E40794}" srcOrd="1" destOrd="0" presId="urn:microsoft.com/office/officeart/2005/8/layout/list1"/>
    <dgm:cxn modelId="{48BC8256-CB55-4536-800C-37878914DAD6}" type="presOf" srcId="{FFFAA911-03D2-4110-AEA2-153839554F0A}" destId="{0F9E49E7-4AA2-4DD7-A950-3BB277390553}" srcOrd="0" destOrd="0" presId="urn:microsoft.com/office/officeart/2005/8/layout/list1"/>
    <dgm:cxn modelId="{0B978498-6AAD-4A7A-9A7D-CCB4328745DA}" srcId="{F7AAFDDD-DAA6-4A26-971A-AECF1A57C0A5}" destId="{D4D6539D-8FB5-4405-A024-CF81BFCF5207}" srcOrd="0" destOrd="0" parTransId="{389DBE5E-7C31-4638-A42E-3F98F7660F69}" sibTransId="{0E3609B2-CFA8-4A1B-9C8F-0FE16AE08BC1}"/>
    <dgm:cxn modelId="{DF2D4B42-95F3-4565-89AE-96E32ED15554}" type="presOf" srcId="{D4D6539D-8FB5-4405-A024-CF81BFCF5207}" destId="{32DA6AE2-40FB-4521-9D99-8811211A660F}" srcOrd="0" destOrd="0" presId="urn:microsoft.com/office/officeart/2005/8/layout/list1"/>
    <dgm:cxn modelId="{6988F852-6259-48FF-9066-EC27B001DE2E}" type="presParOf" srcId="{CBD17A2C-CD93-4E28-ABE8-85B3FCAAF231}" destId="{E9EA70D0-D90C-4C72-8B45-7EF4B36D1C74}" srcOrd="0" destOrd="0" presId="urn:microsoft.com/office/officeart/2005/8/layout/list1"/>
    <dgm:cxn modelId="{9D102625-7215-4A34-99B1-00D406ABC25E}" type="presParOf" srcId="{E9EA70D0-D90C-4C72-8B45-7EF4B36D1C74}" destId="{6F098A6A-9F63-4631-AC66-59A46AA66190}" srcOrd="0" destOrd="0" presId="urn:microsoft.com/office/officeart/2005/8/layout/list1"/>
    <dgm:cxn modelId="{D49A3180-A84F-447B-90AD-8F97363A9D4C}" type="presParOf" srcId="{E9EA70D0-D90C-4C72-8B45-7EF4B36D1C74}" destId="{2833A1A6-8E0E-4A58-A6E7-EC6753E40794}" srcOrd="1" destOrd="0" presId="urn:microsoft.com/office/officeart/2005/8/layout/list1"/>
    <dgm:cxn modelId="{85B331DE-13B1-498B-AEB7-938EB15DAECF}" type="presParOf" srcId="{CBD17A2C-CD93-4E28-ABE8-85B3FCAAF231}" destId="{9C9782AF-F603-4C48-BFA3-AAD1878D7269}" srcOrd="1" destOrd="0" presId="urn:microsoft.com/office/officeart/2005/8/layout/list1"/>
    <dgm:cxn modelId="{27D9A143-04CA-41A6-BB57-48DDA4475910}" type="presParOf" srcId="{CBD17A2C-CD93-4E28-ABE8-85B3FCAAF231}" destId="{32DA6AE2-40FB-4521-9D99-8811211A660F}" srcOrd="2" destOrd="0" presId="urn:microsoft.com/office/officeart/2005/8/layout/list1"/>
    <dgm:cxn modelId="{778D4468-718B-43DC-934F-3A62B7105D5C}" type="presParOf" srcId="{CBD17A2C-CD93-4E28-ABE8-85B3FCAAF231}" destId="{D99DB372-8023-47D8-855D-693D168DB2BB}" srcOrd="3" destOrd="0" presId="urn:microsoft.com/office/officeart/2005/8/layout/list1"/>
    <dgm:cxn modelId="{BBC4C56B-11B0-41CB-830E-85A0BEC50109}" type="presParOf" srcId="{CBD17A2C-CD93-4E28-ABE8-85B3FCAAF231}" destId="{7882B136-05DB-4AEB-8DA4-134349E3FEE8}" srcOrd="4" destOrd="0" presId="urn:microsoft.com/office/officeart/2005/8/layout/list1"/>
    <dgm:cxn modelId="{AB97C048-1D0F-490B-89E0-35B6D13FB5B5}" type="presParOf" srcId="{7882B136-05DB-4AEB-8DA4-134349E3FEE8}" destId="{63B2160E-95B7-4CA1-9E6F-9AB3B8E22EF0}" srcOrd="0" destOrd="0" presId="urn:microsoft.com/office/officeart/2005/8/layout/list1"/>
    <dgm:cxn modelId="{0ADA3F95-43C8-4AE7-904C-1C956642A809}" type="presParOf" srcId="{7882B136-05DB-4AEB-8DA4-134349E3FEE8}" destId="{4545833B-5146-459E-B870-5558F03EA5DF}" srcOrd="1" destOrd="0" presId="urn:microsoft.com/office/officeart/2005/8/layout/list1"/>
    <dgm:cxn modelId="{2109CBDB-AAE0-43C5-A6FF-5122183E9D6B}" type="presParOf" srcId="{CBD17A2C-CD93-4E28-ABE8-85B3FCAAF231}" destId="{4679AE85-FCF5-43D4-90BA-15028D5FD8AF}" srcOrd="5" destOrd="0" presId="urn:microsoft.com/office/officeart/2005/8/layout/list1"/>
    <dgm:cxn modelId="{AE2E7C38-6F92-47D7-B378-9778B145401C}" type="presParOf" srcId="{CBD17A2C-CD93-4E28-ABE8-85B3FCAAF231}" destId="{9442DDE1-07B0-4707-8348-E67C0A8B5E7C}" srcOrd="6" destOrd="0" presId="urn:microsoft.com/office/officeart/2005/8/layout/list1"/>
    <dgm:cxn modelId="{21944901-EDA8-400C-9701-735D5ABA55CF}" type="presParOf" srcId="{CBD17A2C-CD93-4E28-ABE8-85B3FCAAF231}" destId="{901EF927-5CEE-4A7E-9163-860FDE24E35F}" srcOrd="7" destOrd="0" presId="urn:microsoft.com/office/officeart/2005/8/layout/list1"/>
    <dgm:cxn modelId="{215C6F0F-908B-4AB8-9689-2C3C7EA1C22F}" type="presParOf" srcId="{CBD17A2C-CD93-4E28-ABE8-85B3FCAAF231}" destId="{26AC66A1-A35A-48E5-9D8E-AA4FBDCA7BBA}" srcOrd="8" destOrd="0" presId="urn:microsoft.com/office/officeart/2005/8/layout/list1"/>
    <dgm:cxn modelId="{6503F91A-3051-4C2E-A3B0-E2B92822CD1F}" type="presParOf" srcId="{26AC66A1-A35A-48E5-9D8E-AA4FBDCA7BBA}" destId="{3BED876B-5169-4846-9044-A02FCD8AEE78}" srcOrd="0" destOrd="0" presId="urn:microsoft.com/office/officeart/2005/8/layout/list1"/>
    <dgm:cxn modelId="{E42BDB89-CFB6-4C4B-B0F6-0FF16A14073B}" type="presParOf" srcId="{26AC66A1-A35A-48E5-9D8E-AA4FBDCA7BBA}" destId="{FE95B171-A337-4090-B950-F6FA6369A976}" srcOrd="1" destOrd="0" presId="urn:microsoft.com/office/officeart/2005/8/layout/list1"/>
    <dgm:cxn modelId="{D8AF55BB-2349-4D27-875F-70DA5D2028F4}" type="presParOf" srcId="{CBD17A2C-CD93-4E28-ABE8-85B3FCAAF231}" destId="{F7918944-386C-4A51-ADB5-400E4826A50C}" srcOrd="9" destOrd="0" presId="urn:microsoft.com/office/officeart/2005/8/layout/list1"/>
    <dgm:cxn modelId="{F57E3765-3A2D-49E6-96D3-8D91928E13F6}" type="presParOf" srcId="{CBD17A2C-CD93-4E28-ABE8-85B3FCAAF231}" destId="{C77ABD10-D767-4B6E-A8AB-4F5C6621D320}" srcOrd="10" destOrd="0" presId="urn:microsoft.com/office/officeart/2005/8/layout/list1"/>
    <dgm:cxn modelId="{11F99900-D80D-4CDA-A3F5-42AEC6B3850C}" type="presParOf" srcId="{CBD17A2C-CD93-4E28-ABE8-85B3FCAAF231}" destId="{24148202-CF6D-477E-829C-02CA9BB7690C}" srcOrd="11" destOrd="0" presId="urn:microsoft.com/office/officeart/2005/8/layout/list1"/>
    <dgm:cxn modelId="{DEEF1264-F902-4C30-A98E-6FA3C5EE5350}" type="presParOf" srcId="{CBD17A2C-CD93-4E28-ABE8-85B3FCAAF231}" destId="{78663DA7-CDF6-4E92-BBCA-E09EEB0C15C0}" srcOrd="12" destOrd="0" presId="urn:microsoft.com/office/officeart/2005/8/layout/list1"/>
    <dgm:cxn modelId="{51D40D8D-216F-415B-993B-9F2610FF2611}" type="presParOf" srcId="{78663DA7-CDF6-4E92-BBCA-E09EEB0C15C0}" destId="{4E9A76E9-6882-49AF-A3CD-6B244942C326}" srcOrd="0" destOrd="0" presId="urn:microsoft.com/office/officeart/2005/8/layout/list1"/>
    <dgm:cxn modelId="{D7E15B33-1C35-4D4C-BCC8-0C011B175DE2}" type="presParOf" srcId="{78663DA7-CDF6-4E92-BBCA-E09EEB0C15C0}" destId="{9C431AA4-5B24-4E3D-BBF4-94B13A3CCA6C}" srcOrd="1" destOrd="0" presId="urn:microsoft.com/office/officeart/2005/8/layout/list1"/>
    <dgm:cxn modelId="{04B7A36E-F42C-42CA-8A12-262A3F22C7B5}" type="presParOf" srcId="{CBD17A2C-CD93-4E28-ABE8-85B3FCAAF231}" destId="{19EA8273-7134-4F07-8C5E-A87BE83050A7}" srcOrd="13" destOrd="0" presId="urn:microsoft.com/office/officeart/2005/8/layout/list1"/>
    <dgm:cxn modelId="{069A62A8-7AD6-436E-B2A1-51A5D6D02A3C}" type="presParOf" srcId="{CBD17A2C-CD93-4E28-ABE8-85B3FCAAF231}" destId="{0F9E49E7-4AA2-4DD7-A950-3BB27739055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C9F34A-EC38-4B2A-970D-833923DE33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83AAF93A-B9ED-442C-8A60-B6977BA7E892}">
      <dgm:prSet phldrT="[文字]"/>
      <dgm:spPr>
        <a:solidFill>
          <a:schemeClr val="accent2"/>
        </a:solidFill>
      </dgm:spPr>
      <dgm:t>
        <a:bodyPr/>
        <a:lstStyle/>
        <a:p>
          <a:r>
            <a:rPr lang="en-US" altLang="zh-TW" dirty="0" smtClean="0"/>
            <a:t>1.</a:t>
          </a:r>
          <a:r>
            <a:rPr lang="zh-TW" altLang="en-US" dirty="0" smtClean="0"/>
            <a:t>納稅申報</a:t>
          </a:r>
          <a:endParaRPr lang="zh-TW" altLang="en-US" dirty="0"/>
        </a:p>
      </dgm:t>
    </dgm:pt>
    <dgm:pt modelId="{8EB83E04-939D-430D-AAE0-2B79B870810D}" type="parTrans" cxnId="{33D4235B-F221-4982-9BCF-CD9864705BD7}">
      <dgm:prSet/>
      <dgm:spPr/>
      <dgm:t>
        <a:bodyPr/>
        <a:lstStyle/>
        <a:p>
          <a:endParaRPr lang="zh-TW" altLang="en-US"/>
        </a:p>
      </dgm:t>
    </dgm:pt>
    <dgm:pt modelId="{106CF012-0CBF-4D2C-BE6B-4DAEE14E909B}" type="sibTrans" cxnId="{33D4235B-F221-4982-9BCF-CD9864705BD7}">
      <dgm:prSet/>
      <dgm:spPr/>
      <dgm:t>
        <a:bodyPr/>
        <a:lstStyle/>
        <a:p>
          <a:endParaRPr lang="zh-TW" altLang="en-US"/>
        </a:p>
      </dgm:t>
    </dgm:pt>
    <dgm:pt modelId="{4063EDAF-1D77-4F1F-B9A5-F62175CD2344}">
      <dgm:prSet phldrT="[文字]" custT="1"/>
      <dgm:spPr>
        <a:solidFill>
          <a:srgbClr val="FFFFCC">
            <a:alpha val="90000"/>
          </a:srgbClr>
        </a:solidFill>
      </dgm:spPr>
      <dgm:t>
        <a:bodyPr/>
        <a:lstStyle/>
        <a:p>
          <a:r>
            <a:rPr lang="zh-TW" sz="1600" b="1" dirty="0" smtClean="0">
              <a:solidFill>
                <a:srgbClr val="FF0000"/>
              </a:solidFill>
            </a:rPr>
            <a:t>個人部分</a:t>
          </a:r>
          <a:r>
            <a:rPr lang="zh-TW" sz="1600" b="1" dirty="0" smtClean="0"/>
            <a:t>，與舊制的財產交易所得併入綜合所得稅合併申報不同，新制的房地合一所得稅為</a:t>
          </a:r>
          <a:r>
            <a:rPr lang="zh-TW" sz="1600" b="1" dirty="0" smtClean="0">
              <a:solidFill>
                <a:srgbClr val="FF0000"/>
              </a:solidFill>
            </a:rPr>
            <a:t>分離課稅</a:t>
          </a:r>
          <a:r>
            <a:rPr lang="zh-TW" altLang="en-US" sz="1600" b="1" dirty="0" smtClean="0"/>
            <a:t>。</a:t>
          </a:r>
          <a:r>
            <a:rPr lang="zh-TW" sz="1600" b="1" dirty="0" smtClean="0"/>
            <a:t>換言之，是在</a:t>
          </a:r>
          <a:r>
            <a:rPr lang="zh-TW" sz="1600" b="1" dirty="0" smtClean="0">
              <a:solidFill>
                <a:srgbClr val="FF0000"/>
              </a:solidFill>
            </a:rPr>
            <a:t>過戶完成之次日</a:t>
          </a:r>
          <a:r>
            <a:rPr lang="en-US" sz="1600" b="1" dirty="0" smtClean="0">
              <a:solidFill>
                <a:srgbClr val="FF0000"/>
              </a:solidFill>
            </a:rPr>
            <a:t>30</a:t>
          </a:r>
          <a:r>
            <a:rPr lang="zh-TW" sz="1600" b="1" dirty="0" smtClean="0">
              <a:solidFill>
                <a:srgbClr val="FF0000"/>
              </a:solidFill>
            </a:rPr>
            <a:t>日</a:t>
          </a:r>
          <a:r>
            <a:rPr lang="zh-TW" sz="1600" b="1" dirty="0" smtClean="0"/>
            <a:t>需</a:t>
          </a:r>
          <a:r>
            <a:rPr lang="zh-TW" sz="1600" b="1" dirty="0" smtClean="0">
              <a:solidFill>
                <a:srgbClr val="FF0000"/>
              </a:solidFill>
            </a:rPr>
            <a:t>繳納及申報</a:t>
          </a:r>
          <a:r>
            <a:rPr lang="zh-TW" sz="1600" b="1" dirty="0" smtClean="0"/>
            <a:t>。</a:t>
          </a:r>
          <a:endParaRPr lang="zh-TW" altLang="en-US" sz="1600" dirty="0"/>
        </a:p>
      </dgm:t>
    </dgm:pt>
    <dgm:pt modelId="{6BC453F0-3678-40AB-9C26-BDB860FFAC33}" type="parTrans" cxnId="{37522573-B443-43A8-B3C2-6C883750C780}">
      <dgm:prSet/>
      <dgm:spPr/>
      <dgm:t>
        <a:bodyPr/>
        <a:lstStyle/>
        <a:p>
          <a:endParaRPr lang="zh-TW" altLang="en-US"/>
        </a:p>
      </dgm:t>
    </dgm:pt>
    <dgm:pt modelId="{22E1C957-7D68-40C4-9DF8-ACE78AD946EB}" type="sibTrans" cxnId="{37522573-B443-43A8-B3C2-6C883750C780}">
      <dgm:prSet/>
      <dgm:spPr/>
      <dgm:t>
        <a:bodyPr/>
        <a:lstStyle/>
        <a:p>
          <a:endParaRPr lang="zh-TW" altLang="en-US"/>
        </a:p>
      </dgm:t>
    </dgm:pt>
    <dgm:pt modelId="{D8A47E47-C665-4D3B-9995-3D4713CF6DCA}">
      <dgm:prSet phldrT="[文字]"/>
      <dgm:spPr>
        <a:solidFill>
          <a:schemeClr val="accent2"/>
        </a:solidFill>
      </dgm:spPr>
      <dgm:t>
        <a:bodyPr/>
        <a:lstStyle/>
        <a:p>
          <a:r>
            <a:rPr lang="en-US" altLang="zh-TW" dirty="0" smtClean="0"/>
            <a:t>2.</a:t>
          </a:r>
          <a:r>
            <a:rPr lang="zh-TW" altLang="en-US" dirty="0" smtClean="0"/>
            <a:t>申報地</a:t>
          </a:r>
          <a:endParaRPr lang="zh-TW" altLang="en-US" dirty="0"/>
        </a:p>
      </dgm:t>
    </dgm:pt>
    <dgm:pt modelId="{E0285EB1-68AC-4195-B0D9-FD6661756F27}" type="parTrans" cxnId="{F5FFFAC9-1A99-420D-90AF-4654714909E9}">
      <dgm:prSet/>
      <dgm:spPr/>
      <dgm:t>
        <a:bodyPr/>
        <a:lstStyle/>
        <a:p>
          <a:endParaRPr lang="zh-TW" altLang="en-US"/>
        </a:p>
      </dgm:t>
    </dgm:pt>
    <dgm:pt modelId="{E6837356-16C0-44A3-B7BD-ED6DB07774A9}" type="sibTrans" cxnId="{F5FFFAC9-1A99-420D-90AF-4654714909E9}">
      <dgm:prSet/>
      <dgm:spPr/>
      <dgm:t>
        <a:bodyPr/>
        <a:lstStyle/>
        <a:p>
          <a:endParaRPr lang="zh-TW" altLang="en-US"/>
        </a:p>
      </dgm:t>
    </dgm:pt>
    <dgm:pt modelId="{ED43D838-7543-4386-9881-71ACB7A80818}">
      <dgm:prSet phldrT="[文字]" custT="1"/>
      <dgm:spPr>
        <a:solidFill>
          <a:srgbClr val="FFFFCC">
            <a:alpha val="90000"/>
          </a:srgbClr>
        </a:solidFill>
      </dgm:spPr>
      <dgm:t>
        <a:bodyPr/>
        <a:lstStyle/>
        <a:p>
          <a:r>
            <a:rPr lang="zh-TW" altLang="en-US" sz="1800" b="1" dirty="0" smtClean="0">
              <a:solidFill>
                <a:srgbClr val="FF0000"/>
              </a:solidFill>
            </a:rPr>
            <a:t>戶籍所在地</a:t>
          </a:r>
          <a:r>
            <a:rPr lang="zh-TW" altLang="en-US" sz="1800" dirty="0" smtClean="0"/>
            <a:t>稽徵機關申報。</a:t>
          </a:r>
          <a:endParaRPr lang="zh-TW" altLang="en-US" sz="1800" dirty="0"/>
        </a:p>
      </dgm:t>
    </dgm:pt>
    <dgm:pt modelId="{FD207087-D86D-4FA5-9B24-0DE17AD74E79}" type="parTrans" cxnId="{778D2B6D-0746-400B-8600-CA51DBEBCED6}">
      <dgm:prSet/>
      <dgm:spPr/>
      <dgm:t>
        <a:bodyPr/>
        <a:lstStyle/>
        <a:p>
          <a:endParaRPr lang="zh-TW" altLang="en-US"/>
        </a:p>
      </dgm:t>
    </dgm:pt>
    <dgm:pt modelId="{97E15A71-7553-475B-BE40-32B276E14B21}" type="sibTrans" cxnId="{778D2B6D-0746-400B-8600-CA51DBEBCED6}">
      <dgm:prSet/>
      <dgm:spPr/>
      <dgm:t>
        <a:bodyPr/>
        <a:lstStyle/>
        <a:p>
          <a:endParaRPr lang="zh-TW" altLang="en-US"/>
        </a:p>
      </dgm:t>
    </dgm:pt>
    <dgm:pt modelId="{43D01242-DD4D-4A46-9C26-17928B50B975}">
      <dgm:prSet phldrT="[文字]"/>
      <dgm:spPr>
        <a:solidFill>
          <a:schemeClr val="accent2"/>
        </a:solidFill>
      </dgm:spPr>
      <dgm:t>
        <a:bodyPr/>
        <a:lstStyle/>
        <a:p>
          <a:r>
            <a:rPr lang="en-US" altLang="zh-TW" dirty="0" smtClean="0"/>
            <a:t>3.</a:t>
          </a:r>
          <a:r>
            <a:rPr lang="zh-TW" b="1" dirty="0" smtClean="0"/>
            <a:t>時價資料認定其成交價額</a:t>
          </a:r>
          <a:endParaRPr lang="zh-TW" altLang="en-US" dirty="0"/>
        </a:p>
      </dgm:t>
    </dgm:pt>
    <dgm:pt modelId="{19591F04-7773-47C4-BDF1-D5FAEFBB1850}" type="parTrans" cxnId="{ACB1E355-95CA-41F7-B991-1D8774B585BE}">
      <dgm:prSet/>
      <dgm:spPr/>
      <dgm:t>
        <a:bodyPr/>
        <a:lstStyle/>
        <a:p>
          <a:endParaRPr lang="zh-TW" altLang="en-US"/>
        </a:p>
      </dgm:t>
    </dgm:pt>
    <dgm:pt modelId="{7A4CBB41-BC4B-49A8-A9DB-A56505C53799}" type="sibTrans" cxnId="{ACB1E355-95CA-41F7-B991-1D8774B585BE}">
      <dgm:prSet/>
      <dgm:spPr/>
      <dgm:t>
        <a:bodyPr/>
        <a:lstStyle/>
        <a:p>
          <a:endParaRPr lang="zh-TW" altLang="en-US"/>
        </a:p>
      </dgm:t>
    </dgm:pt>
    <dgm:pt modelId="{2FE9AB6E-EC72-4359-BBD9-2F545E64C667}">
      <dgm:prSet phldrT="[文字]" custT="1"/>
      <dgm:spPr>
        <a:solidFill>
          <a:srgbClr val="FFFFCC">
            <a:alpha val="90000"/>
          </a:srgbClr>
        </a:solidFill>
      </dgm:spPr>
      <dgm:t>
        <a:bodyPr/>
        <a:lstStyle/>
        <a:p>
          <a:r>
            <a:rPr lang="en-US" sz="1400" b="1" dirty="0" smtClean="0"/>
            <a:t>1</a:t>
          </a:r>
          <a:r>
            <a:rPr lang="en-US" sz="1400" b="0" dirty="0" smtClean="0"/>
            <a:t> </a:t>
          </a:r>
          <a:r>
            <a:rPr lang="zh-TW" sz="1400" b="0" dirty="0" smtClean="0"/>
            <a:t>金融機構</a:t>
          </a:r>
          <a:r>
            <a:rPr lang="zh-TW" sz="1400" b="0" dirty="0" smtClean="0">
              <a:solidFill>
                <a:srgbClr val="FF0000"/>
              </a:solidFill>
            </a:rPr>
            <a:t>貸款評定之價格。</a:t>
          </a:r>
          <a:endParaRPr lang="zh-TW" altLang="en-US" sz="1400" b="0" dirty="0">
            <a:solidFill>
              <a:srgbClr val="FF0000"/>
            </a:solidFill>
          </a:endParaRPr>
        </a:p>
      </dgm:t>
    </dgm:pt>
    <dgm:pt modelId="{D5AB1D3B-78E9-4D33-B2FE-11050C78CC76}" type="parTrans" cxnId="{F4122AFF-48D3-4D2C-9811-53751F8B0AB6}">
      <dgm:prSet/>
      <dgm:spPr/>
      <dgm:t>
        <a:bodyPr/>
        <a:lstStyle/>
        <a:p>
          <a:endParaRPr lang="zh-TW" altLang="en-US"/>
        </a:p>
      </dgm:t>
    </dgm:pt>
    <dgm:pt modelId="{58789AFB-596E-4AFE-980A-5343731DEEB2}" type="sibTrans" cxnId="{F4122AFF-48D3-4D2C-9811-53751F8B0AB6}">
      <dgm:prSet/>
      <dgm:spPr/>
      <dgm:t>
        <a:bodyPr/>
        <a:lstStyle/>
        <a:p>
          <a:endParaRPr lang="zh-TW" altLang="en-US"/>
        </a:p>
      </dgm:t>
    </dgm:pt>
    <dgm:pt modelId="{5A9D5DD3-264F-43B4-A8E3-3F99E060FE57}">
      <dgm:prSet phldrT="[文字]" custT="1"/>
      <dgm:spPr>
        <a:solidFill>
          <a:srgbClr val="FFFFCC">
            <a:alpha val="90000"/>
          </a:srgbClr>
        </a:solidFill>
      </dgm:spPr>
      <dgm:t>
        <a:bodyPr/>
        <a:lstStyle/>
        <a:p>
          <a:r>
            <a:rPr lang="zh-TW" altLang="en-US" sz="1800" b="1" dirty="0" smtClean="0">
              <a:solidFill>
                <a:srgbClr val="FF0000"/>
              </a:solidFill>
            </a:rPr>
            <a:t>非</a:t>
          </a:r>
          <a:r>
            <a:rPr lang="zh-TW" altLang="en-US" sz="1800" b="1" dirty="0" smtClean="0"/>
            <a:t>中華民國境內居住之個人</a:t>
          </a:r>
          <a:r>
            <a:rPr lang="zh-TW" altLang="en-US" sz="1800" dirty="0" smtClean="0"/>
            <a:t>，應向</a:t>
          </a:r>
          <a:r>
            <a:rPr lang="zh-TW" altLang="en-US" sz="1800" b="1" dirty="0" smtClean="0">
              <a:solidFill>
                <a:srgbClr val="FF0000"/>
              </a:solidFill>
            </a:rPr>
            <a:t>房屋、土地所在地</a:t>
          </a:r>
          <a:r>
            <a:rPr lang="zh-TW" altLang="en-US" sz="1800" dirty="0" smtClean="0"/>
            <a:t>稽徵機關申報。</a:t>
          </a:r>
          <a:endParaRPr lang="zh-TW" altLang="en-US" sz="1800" dirty="0"/>
        </a:p>
      </dgm:t>
    </dgm:pt>
    <dgm:pt modelId="{23632359-DFDB-47A8-B0AC-2589FA2B17D4}" type="parTrans" cxnId="{962E4940-8933-4815-A05B-03889FF085A8}">
      <dgm:prSet/>
      <dgm:spPr/>
      <dgm:t>
        <a:bodyPr/>
        <a:lstStyle/>
        <a:p>
          <a:endParaRPr lang="zh-TW" altLang="en-US"/>
        </a:p>
      </dgm:t>
    </dgm:pt>
    <dgm:pt modelId="{56907E5C-E2BC-43EA-9A66-E753742EC31C}" type="sibTrans" cxnId="{962E4940-8933-4815-A05B-03889FF085A8}">
      <dgm:prSet/>
      <dgm:spPr/>
      <dgm:t>
        <a:bodyPr/>
        <a:lstStyle/>
        <a:p>
          <a:endParaRPr lang="zh-TW" altLang="en-US"/>
        </a:p>
      </dgm:t>
    </dgm:pt>
    <dgm:pt modelId="{6E6CE6D0-1074-4965-BE70-3895BF29BF08}">
      <dgm:prSet custT="1"/>
      <dgm:spPr>
        <a:solidFill>
          <a:srgbClr val="FFFFCC">
            <a:alpha val="90000"/>
          </a:srgbClr>
        </a:solidFill>
      </dgm:spPr>
      <dgm:t>
        <a:bodyPr/>
        <a:lstStyle/>
        <a:p>
          <a:r>
            <a:rPr lang="en-US" sz="1400" b="1" dirty="0" smtClean="0">
              <a:solidFill>
                <a:schemeClr val="tx1"/>
              </a:solidFill>
            </a:rPr>
            <a:t>2</a:t>
          </a:r>
          <a:r>
            <a:rPr lang="zh-TW" sz="1400" b="0" dirty="0" smtClean="0">
              <a:solidFill>
                <a:schemeClr val="tx1"/>
              </a:solidFill>
            </a:rPr>
            <a:t>不動產</a:t>
          </a:r>
          <a:r>
            <a:rPr lang="zh-TW" sz="1400" b="0" dirty="0" smtClean="0">
              <a:solidFill>
                <a:srgbClr val="FF0000"/>
              </a:solidFill>
            </a:rPr>
            <a:t>估價師</a:t>
          </a:r>
          <a:r>
            <a:rPr lang="zh-TW" sz="1400" b="0" dirty="0" smtClean="0">
              <a:solidFill>
                <a:schemeClr val="tx1"/>
              </a:solidFill>
            </a:rPr>
            <a:t>之</a:t>
          </a:r>
          <a:r>
            <a:rPr lang="zh-TW" sz="1400" b="0" dirty="0" smtClean="0">
              <a:solidFill>
                <a:srgbClr val="FF0000"/>
              </a:solidFill>
            </a:rPr>
            <a:t>估價資料</a:t>
          </a:r>
          <a:r>
            <a:rPr lang="zh-TW" sz="1400" b="0" dirty="0" smtClean="0"/>
            <a:t>。</a:t>
          </a:r>
          <a:endParaRPr lang="zh-TW" sz="1400" b="0" dirty="0"/>
        </a:p>
      </dgm:t>
    </dgm:pt>
    <dgm:pt modelId="{66F36B9E-6981-4A8A-8F77-E9BC0DB86E26}" type="parTrans" cxnId="{0564754E-AA80-4169-A0E4-86640E0F50B9}">
      <dgm:prSet/>
      <dgm:spPr/>
      <dgm:t>
        <a:bodyPr/>
        <a:lstStyle/>
        <a:p>
          <a:endParaRPr lang="zh-TW" altLang="en-US"/>
        </a:p>
      </dgm:t>
    </dgm:pt>
    <dgm:pt modelId="{2E60F8F1-A91D-4ABC-A45D-D4B967C44F7D}" type="sibTrans" cxnId="{0564754E-AA80-4169-A0E4-86640E0F50B9}">
      <dgm:prSet/>
      <dgm:spPr/>
      <dgm:t>
        <a:bodyPr/>
        <a:lstStyle/>
        <a:p>
          <a:endParaRPr lang="zh-TW" altLang="en-US"/>
        </a:p>
      </dgm:t>
    </dgm:pt>
    <dgm:pt modelId="{6035E39A-A7CF-47F2-8CA6-6CCBA27A3EEE}">
      <dgm:prSet custT="1"/>
      <dgm:spPr>
        <a:solidFill>
          <a:srgbClr val="FFFFCC">
            <a:alpha val="90000"/>
          </a:srgbClr>
        </a:solidFill>
      </dgm:spPr>
      <dgm:t>
        <a:bodyPr/>
        <a:lstStyle/>
        <a:p>
          <a:r>
            <a:rPr lang="en-US" sz="1400" b="1" dirty="0" smtClean="0"/>
            <a:t>3</a:t>
          </a:r>
          <a:r>
            <a:rPr lang="zh-TW" sz="1400" b="0" dirty="0" smtClean="0">
              <a:solidFill>
                <a:srgbClr val="FF0000"/>
              </a:solidFill>
            </a:rPr>
            <a:t>大型仲介公司</a:t>
          </a:r>
          <a:r>
            <a:rPr lang="zh-TW" sz="1400" b="0" dirty="0" smtClean="0"/>
            <a:t>買賣資料扣除佣金加成估算之售價。</a:t>
          </a:r>
          <a:endParaRPr lang="zh-TW" sz="1400" b="0" dirty="0"/>
        </a:p>
      </dgm:t>
    </dgm:pt>
    <dgm:pt modelId="{7F9C2306-A32F-46E5-BAAB-E5FE17342F69}" type="parTrans" cxnId="{3A36D3C5-90F8-4981-B127-00DC5D0AE044}">
      <dgm:prSet/>
      <dgm:spPr/>
      <dgm:t>
        <a:bodyPr/>
        <a:lstStyle/>
        <a:p>
          <a:endParaRPr lang="zh-TW" altLang="en-US"/>
        </a:p>
      </dgm:t>
    </dgm:pt>
    <dgm:pt modelId="{B92ACE38-7013-431D-841A-CA87A8B1BF08}" type="sibTrans" cxnId="{3A36D3C5-90F8-4981-B127-00DC5D0AE044}">
      <dgm:prSet/>
      <dgm:spPr/>
      <dgm:t>
        <a:bodyPr/>
        <a:lstStyle/>
        <a:p>
          <a:endParaRPr lang="zh-TW" altLang="en-US"/>
        </a:p>
      </dgm:t>
    </dgm:pt>
    <dgm:pt modelId="{22E557DE-BA62-488D-B877-39A2B93EFEDE}">
      <dgm:prSet custT="1"/>
      <dgm:spPr>
        <a:solidFill>
          <a:srgbClr val="FFFFCC">
            <a:alpha val="90000"/>
          </a:srgbClr>
        </a:solidFill>
      </dgm:spPr>
      <dgm:t>
        <a:bodyPr/>
        <a:lstStyle/>
        <a:p>
          <a:r>
            <a:rPr lang="en-US" sz="1400" b="1" dirty="0" smtClean="0"/>
            <a:t>4</a:t>
          </a:r>
          <a:r>
            <a:rPr lang="zh-TW" sz="1400" b="0" dirty="0" smtClean="0"/>
            <a:t>法院拍賣或國有財產署等</a:t>
          </a:r>
          <a:r>
            <a:rPr lang="zh-TW" sz="1400" b="0" dirty="0" smtClean="0">
              <a:solidFill>
                <a:srgbClr val="FF0000"/>
              </a:solidFill>
            </a:rPr>
            <a:t>出售公有房屋、土地</a:t>
          </a:r>
          <a:r>
            <a:rPr lang="zh-TW" sz="1400" b="0" dirty="0" smtClean="0"/>
            <a:t>之價格。</a:t>
          </a:r>
          <a:endParaRPr lang="zh-TW" sz="1400" b="0" dirty="0"/>
        </a:p>
      </dgm:t>
    </dgm:pt>
    <dgm:pt modelId="{0EDE2F7D-6920-4ABA-9119-0324329CA917}" type="parTrans" cxnId="{AE82BC51-2A86-4A22-9AAF-9324981DF359}">
      <dgm:prSet/>
      <dgm:spPr/>
      <dgm:t>
        <a:bodyPr/>
        <a:lstStyle/>
        <a:p>
          <a:endParaRPr lang="zh-TW" altLang="en-US"/>
        </a:p>
      </dgm:t>
    </dgm:pt>
    <dgm:pt modelId="{8FC5010A-A3EC-4DCB-8D3A-26CDE13826FF}" type="sibTrans" cxnId="{AE82BC51-2A86-4A22-9AAF-9324981DF359}">
      <dgm:prSet/>
      <dgm:spPr/>
      <dgm:t>
        <a:bodyPr/>
        <a:lstStyle/>
        <a:p>
          <a:endParaRPr lang="zh-TW" altLang="en-US"/>
        </a:p>
      </dgm:t>
    </dgm:pt>
    <dgm:pt modelId="{71BB6B66-AC2D-431F-9429-722A60BAF4B1}">
      <dgm:prSet custT="1"/>
      <dgm:spPr>
        <a:solidFill>
          <a:srgbClr val="FFFFCC">
            <a:alpha val="90000"/>
          </a:srgbClr>
        </a:solidFill>
      </dgm:spPr>
      <dgm:t>
        <a:bodyPr/>
        <a:lstStyle/>
        <a:p>
          <a:r>
            <a:rPr lang="en-US" sz="1400" b="1" dirty="0" smtClean="0"/>
            <a:t>5</a:t>
          </a:r>
          <a:r>
            <a:rPr lang="zh-TW" sz="1400" b="0" dirty="0" smtClean="0">
              <a:solidFill>
                <a:srgbClr val="FF0000"/>
              </a:solidFill>
            </a:rPr>
            <a:t>報章雜誌所載</a:t>
          </a:r>
          <a:r>
            <a:rPr lang="zh-TW" sz="1400" b="0" dirty="0" smtClean="0">
              <a:solidFill>
                <a:schemeClr val="tx1"/>
              </a:solidFill>
            </a:rPr>
            <a:t>市場價格</a:t>
          </a:r>
          <a:r>
            <a:rPr lang="zh-TW" sz="1400" b="0" dirty="0" smtClean="0"/>
            <a:t>。</a:t>
          </a:r>
          <a:endParaRPr lang="zh-TW" sz="1400" b="0" dirty="0"/>
        </a:p>
      </dgm:t>
    </dgm:pt>
    <dgm:pt modelId="{BD028B06-7D42-4DCE-9072-4BE50A21ECC3}" type="parTrans" cxnId="{DAE1F237-119C-481D-8AF4-D82DAB7DF81B}">
      <dgm:prSet/>
      <dgm:spPr/>
      <dgm:t>
        <a:bodyPr/>
        <a:lstStyle/>
        <a:p>
          <a:endParaRPr lang="zh-TW" altLang="en-US"/>
        </a:p>
      </dgm:t>
    </dgm:pt>
    <dgm:pt modelId="{F4596A6D-0F6E-483C-8F05-3DC972AE06CB}" type="sibTrans" cxnId="{DAE1F237-119C-481D-8AF4-D82DAB7DF81B}">
      <dgm:prSet/>
      <dgm:spPr/>
      <dgm:t>
        <a:bodyPr/>
        <a:lstStyle/>
        <a:p>
          <a:endParaRPr lang="zh-TW" altLang="en-US"/>
        </a:p>
      </dgm:t>
    </dgm:pt>
    <dgm:pt modelId="{33AE76D2-EBAD-46B0-9843-B318277327D1}">
      <dgm:prSet custT="1"/>
      <dgm:spPr>
        <a:solidFill>
          <a:srgbClr val="FFFFCC">
            <a:alpha val="90000"/>
          </a:srgbClr>
        </a:solidFill>
      </dgm:spPr>
      <dgm:t>
        <a:bodyPr/>
        <a:lstStyle/>
        <a:p>
          <a:r>
            <a:rPr lang="en-US" sz="1400" b="1" dirty="0" smtClean="0"/>
            <a:t>6</a:t>
          </a:r>
          <a:r>
            <a:rPr lang="zh-TW" sz="1400" b="0" dirty="0" smtClean="0">
              <a:solidFill>
                <a:srgbClr val="FF0000"/>
              </a:solidFill>
            </a:rPr>
            <a:t>其他</a:t>
          </a:r>
          <a:r>
            <a:rPr lang="zh-TW" sz="1400" b="0" dirty="0" smtClean="0"/>
            <a:t>具參考性之</a:t>
          </a:r>
          <a:r>
            <a:rPr lang="zh-TW" sz="1400" b="0" dirty="0" smtClean="0">
              <a:solidFill>
                <a:srgbClr val="FF0000"/>
              </a:solidFill>
            </a:rPr>
            <a:t>時價</a:t>
          </a:r>
          <a:r>
            <a:rPr lang="zh-TW" sz="1400" b="0" dirty="0" smtClean="0"/>
            <a:t>資料。</a:t>
          </a:r>
          <a:endParaRPr lang="zh-TW" sz="1400" b="0" dirty="0"/>
        </a:p>
      </dgm:t>
    </dgm:pt>
    <dgm:pt modelId="{C684CB6A-FFE5-423F-8C29-B66F07617C01}" type="parTrans" cxnId="{09E8602F-9133-4213-9F58-89AE12DEEF8C}">
      <dgm:prSet/>
      <dgm:spPr/>
      <dgm:t>
        <a:bodyPr/>
        <a:lstStyle/>
        <a:p>
          <a:endParaRPr lang="zh-TW" altLang="en-US"/>
        </a:p>
      </dgm:t>
    </dgm:pt>
    <dgm:pt modelId="{7EBE84EF-981B-43D2-9CBF-A3A9E4E418FA}" type="sibTrans" cxnId="{09E8602F-9133-4213-9F58-89AE12DEEF8C}">
      <dgm:prSet/>
      <dgm:spPr/>
      <dgm:t>
        <a:bodyPr/>
        <a:lstStyle/>
        <a:p>
          <a:endParaRPr lang="zh-TW" altLang="en-US"/>
        </a:p>
      </dgm:t>
    </dgm:pt>
    <dgm:pt modelId="{9CA59474-A0C1-4ED9-9CCB-83ED7A4C4791}">
      <dgm:prSet custT="1"/>
      <dgm:spPr>
        <a:solidFill>
          <a:srgbClr val="FFFFCC">
            <a:alpha val="90000"/>
          </a:srgbClr>
        </a:solidFill>
      </dgm:spPr>
      <dgm:t>
        <a:bodyPr/>
        <a:lstStyle/>
        <a:p>
          <a:r>
            <a:rPr lang="zh-TW" altLang="en-US" sz="1400" b="1" dirty="0" smtClean="0">
              <a:solidFill>
                <a:srgbClr val="FF0000"/>
              </a:solidFill>
            </a:rPr>
            <a:t>時價資料同時有數種者，得以其平均數認定。</a:t>
          </a:r>
          <a:endParaRPr lang="zh-TW" sz="1400" b="1" dirty="0">
            <a:solidFill>
              <a:srgbClr val="FF0000"/>
            </a:solidFill>
          </a:endParaRPr>
        </a:p>
      </dgm:t>
    </dgm:pt>
    <dgm:pt modelId="{9818DCE4-9D6B-45F1-A80E-CAB272745C14}" type="parTrans" cxnId="{D2005D6C-261C-409F-B358-8F16464BBF65}">
      <dgm:prSet/>
      <dgm:spPr/>
      <dgm:t>
        <a:bodyPr/>
        <a:lstStyle/>
        <a:p>
          <a:endParaRPr lang="zh-TW" altLang="en-US"/>
        </a:p>
      </dgm:t>
    </dgm:pt>
    <dgm:pt modelId="{01D2B3C0-7041-432D-B2DE-D11BF00FDA56}" type="sibTrans" cxnId="{D2005D6C-261C-409F-B358-8F16464BBF65}">
      <dgm:prSet/>
      <dgm:spPr/>
      <dgm:t>
        <a:bodyPr/>
        <a:lstStyle/>
        <a:p>
          <a:endParaRPr lang="zh-TW" altLang="en-US"/>
        </a:p>
      </dgm:t>
    </dgm:pt>
    <dgm:pt modelId="{D73D8DD8-F391-4639-98A3-B33733AE5704}" type="pres">
      <dgm:prSet presAssocID="{BDC9F34A-EC38-4B2A-970D-833923DE33CE}" presName="Name0" presStyleCnt="0">
        <dgm:presLayoutVars>
          <dgm:dir/>
          <dgm:animLvl val="lvl"/>
          <dgm:resizeHandles val="exact"/>
        </dgm:presLayoutVars>
      </dgm:prSet>
      <dgm:spPr/>
      <dgm:t>
        <a:bodyPr/>
        <a:lstStyle/>
        <a:p>
          <a:endParaRPr lang="zh-TW" altLang="en-US"/>
        </a:p>
      </dgm:t>
    </dgm:pt>
    <dgm:pt modelId="{506B74AC-F2EE-46D9-9997-1640E888FC3D}" type="pres">
      <dgm:prSet presAssocID="{83AAF93A-B9ED-442C-8A60-B6977BA7E892}" presName="linNode" presStyleCnt="0"/>
      <dgm:spPr/>
    </dgm:pt>
    <dgm:pt modelId="{BBD19EE4-44C3-4FA4-A38B-AE2459983E12}" type="pres">
      <dgm:prSet presAssocID="{83AAF93A-B9ED-442C-8A60-B6977BA7E892}" presName="parentText" presStyleLbl="node1" presStyleIdx="0" presStyleCnt="3" custScaleY="60572" custLinFactNeighborY="-4986">
        <dgm:presLayoutVars>
          <dgm:chMax val="1"/>
          <dgm:bulletEnabled val="1"/>
        </dgm:presLayoutVars>
      </dgm:prSet>
      <dgm:spPr/>
      <dgm:t>
        <a:bodyPr/>
        <a:lstStyle/>
        <a:p>
          <a:endParaRPr lang="zh-TW" altLang="en-US"/>
        </a:p>
      </dgm:t>
    </dgm:pt>
    <dgm:pt modelId="{B4A98479-1F1A-4B6C-AF71-28512A75AC08}" type="pres">
      <dgm:prSet presAssocID="{83AAF93A-B9ED-442C-8A60-B6977BA7E892}" presName="descendantText" presStyleLbl="alignAccFollowNode1" presStyleIdx="0" presStyleCnt="3" custScaleY="78312">
        <dgm:presLayoutVars>
          <dgm:bulletEnabled val="1"/>
        </dgm:presLayoutVars>
      </dgm:prSet>
      <dgm:spPr/>
      <dgm:t>
        <a:bodyPr/>
        <a:lstStyle/>
        <a:p>
          <a:endParaRPr lang="zh-TW" altLang="en-US"/>
        </a:p>
      </dgm:t>
    </dgm:pt>
    <dgm:pt modelId="{A34F1971-7929-4E38-B904-1D367A80073E}" type="pres">
      <dgm:prSet presAssocID="{106CF012-0CBF-4D2C-BE6B-4DAEE14E909B}" presName="sp" presStyleCnt="0"/>
      <dgm:spPr/>
    </dgm:pt>
    <dgm:pt modelId="{0D14A1C9-B6C6-4E4B-8054-844C36CF197A}" type="pres">
      <dgm:prSet presAssocID="{D8A47E47-C665-4D3B-9995-3D4713CF6DCA}" presName="linNode" presStyleCnt="0"/>
      <dgm:spPr/>
    </dgm:pt>
    <dgm:pt modelId="{8EEEFC2F-BEA4-45C3-9C02-2F9B208ADB34}" type="pres">
      <dgm:prSet presAssocID="{D8A47E47-C665-4D3B-9995-3D4713CF6DCA}" presName="parentText" presStyleLbl="node1" presStyleIdx="1" presStyleCnt="3" custScaleY="57845">
        <dgm:presLayoutVars>
          <dgm:chMax val="1"/>
          <dgm:bulletEnabled val="1"/>
        </dgm:presLayoutVars>
      </dgm:prSet>
      <dgm:spPr/>
      <dgm:t>
        <a:bodyPr/>
        <a:lstStyle/>
        <a:p>
          <a:endParaRPr lang="zh-TW" altLang="en-US"/>
        </a:p>
      </dgm:t>
    </dgm:pt>
    <dgm:pt modelId="{0589F7FD-5AA9-4A24-AEA6-31CFC9011DCE}" type="pres">
      <dgm:prSet presAssocID="{D8A47E47-C665-4D3B-9995-3D4713CF6DCA}" presName="descendantText" presStyleLbl="alignAccFollowNode1" presStyleIdx="1" presStyleCnt="3" custScaleY="75338">
        <dgm:presLayoutVars>
          <dgm:bulletEnabled val="1"/>
        </dgm:presLayoutVars>
      </dgm:prSet>
      <dgm:spPr/>
      <dgm:t>
        <a:bodyPr/>
        <a:lstStyle/>
        <a:p>
          <a:endParaRPr lang="zh-TW" altLang="en-US"/>
        </a:p>
      </dgm:t>
    </dgm:pt>
    <dgm:pt modelId="{E5AD03BF-4E30-4988-8019-DB0D7DAA63C8}" type="pres">
      <dgm:prSet presAssocID="{E6837356-16C0-44A3-B7BD-ED6DB07774A9}" presName="sp" presStyleCnt="0"/>
      <dgm:spPr/>
    </dgm:pt>
    <dgm:pt modelId="{3F12BE53-A98B-45A4-895F-DF2DA8F57164}" type="pres">
      <dgm:prSet presAssocID="{43D01242-DD4D-4A46-9C26-17928B50B975}" presName="linNode" presStyleCnt="0"/>
      <dgm:spPr/>
    </dgm:pt>
    <dgm:pt modelId="{F7650978-86ED-46DC-9AF6-1D3819C62A14}" type="pres">
      <dgm:prSet presAssocID="{43D01242-DD4D-4A46-9C26-17928B50B975}" presName="parentText" presStyleLbl="node1" presStyleIdx="2" presStyleCnt="3" custScaleY="80111">
        <dgm:presLayoutVars>
          <dgm:chMax val="1"/>
          <dgm:bulletEnabled val="1"/>
        </dgm:presLayoutVars>
      </dgm:prSet>
      <dgm:spPr/>
      <dgm:t>
        <a:bodyPr/>
        <a:lstStyle/>
        <a:p>
          <a:endParaRPr lang="zh-TW" altLang="en-US"/>
        </a:p>
      </dgm:t>
    </dgm:pt>
    <dgm:pt modelId="{014D914C-B587-4875-A6B8-4A9340923558}" type="pres">
      <dgm:prSet presAssocID="{43D01242-DD4D-4A46-9C26-17928B50B975}" presName="descendantText" presStyleLbl="alignAccFollowNode1" presStyleIdx="2" presStyleCnt="3" custScaleY="162821">
        <dgm:presLayoutVars>
          <dgm:bulletEnabled val="1"/>
        </dgm:presLayoutVars>
      </dgm:prSet>
      <dgm:spPr/>
      <dgm:t>
        <a:bodyPr/>
        <a:lstStyle/>
        <a:p>
          <a:endParaRPr lang="zh-TW" altLang="en-US"/>
        </a:p>
      </dgm:t>
    </dgm:pt>
  </dgm:ptLst>
  <dgm:cxnLst>
    <dgm:cxn modelId="{3A36D3C5-90F8-4981-B127-00DC5D0AE044}" srcId="{43D01242-DD4D-4A46-9C26-17928B50B975}" destId="{6035E39A-A7CF-47F2-8CA6-6CCBA27A3EEE}" srcOrd="2" destOrd="0" parTransId="{7F9C2306-A32F-46E5-BAAB-E5FE17342F69}" sibTransId="{B92ACE38-7013-431D-841A-CA87A8B1BF08}"/>
    <dgm:cxn modelId="{A85EF906-7AB8-4A1F-8A2E-5D9335A61230}" type="presOf" srcId="{22E557DE-BA62-488D-B877-39A2B93EFEDE}" destId="{014D914C-B587-4875-A6B8-4A9340923558}" srcOrd="0" destOrd="3" presId="urn:microsoft.com/office/officeart/2005/8/layout/vList5"/>
    <dgm:cxn modelId="{D2005D6C-261C-409F-B358-8F16464BBF65}" srcId="{43D01242-DD4D-4A46-9C26-17928B50B975}" destId="{9CA59474-A0C1-4ED9-9CCB-83ED7A4C4791}" srcOrd="6" destOrd="0" parTransId="{9818DCE4-9D6B-45F1-A80E-CAB272745C14}" sibTransId="{01D2B3C0-7041-432D-B2DE-D11BF00FDA56}"/>
    <dgm:cxn modelId="{F5FFFAC9-1A99-420D-90AF-4654714909E9}" srcId="{BDC9F34A-EC38-4B2A-970D-833923DE33CE}" destId="{D8A47E47-C665-4D3B-9995-3D4713CF6DCA}" srcOrd="1" destOrd="0" parTransId="{E0285EB1-68AC-4195-B0D9-FD6661756F27}" sibTransId="{E6837356-16C0-44A3-B7BD-ED6DB07774A9}"/>
    <dgm:cxn modelId="{DB3D3520-B969-4033-B949-BA328783D417}" type="presOf" srcId="{4063EDAF-1D77-4F1F-B9A5-F62175CD2344}" destId="{B4A98479-1F1A-4B6C-AF71-28512A75AC08}" srcOrd="0" destOrd="0" presId="urn:microsoft.com/office/officeart/2005/8/layout/vList5"/>
    <dgm:cxn modelId="{F4122AFF-48D3-4D2C-9811-53751F8B0AB6}" srcId="{43D01242-DD4D-4A46-9C26-17928B50B975}" destId="{2FE9AB6E-EC72-4359-BBD9-2F545E64C667}" srcOrd="0" destOrd="0" parTransId="{D5AB1D3B-78E9-4D33-B2FE-11050C78CC76}" sibTransId="{58789AFB-596E-4AFE-980A-5343731DEEB2}"/>
    <dgm:cxn modelId="{BBA8777F-5C29-46C8-BCEF-DC7487C835B2}" type="presOf" srcId="{33AE76D2-EBAD-46B0-9843-B318277327D1}" destId="{014D914C-B587-4875-A6B8-4A9340923558}" srcOrd="0" destOrd="5" presId="urn:microsoft.com/office/officeart/2005/8/layout/vList5"/>
    <dgm:cxn modelId="{37522573-B443-43A8-B3C2-6C883750C780}" srcId="{83AAF93A-B9ED-442C-8A60-B6977BA7E892}" destId="{4063EDAF-1D77-4F1F-B9A5-F62175CD2344}" srcOrd="0" destOrd="0" parTransId="{6BC453F0-3678-40AB-9C26-BDB860FFAC33}" sibTransId="{22E1C957-7D68-40C4-9DF8-ACE78AD946EB}"/>
    <dgm:cxn modelId="{DAE1F237-119C-481D-8AF4-D82DAB7DF81B}" srcId="{43D01242-DD4D-4A46-9C26-17928B50B975}" destId="{71BB6B66-AC2D-431F-9429-722A60BAF4B1}" srcOrd="4" destOrd="0" parTransId="{BD028B06-7D42-4DCE-9072-4BE50A21ECC3}" sibTransId="{F4596A6D-0F6E-483C-8F05-3DC972AE06CB}"/>
    <dgm:cxn modelId="{39980964-D547-4F39-B70D-0BD487E4F119}" type="presOf" srcId="{9CA59474-A0C1-4ED9-9CCB-83ED7A4C4791}" destId="{014D914C-B587-4875-A6B8-4A9340923558}" srcOrd="0" destOrd="6" presId="urn:microsoft.com/office/officeart/2005/8/layout/vList5"/>
    <dgm:cxn modelId="{0AE87028-BB75-41A8-86D6-68FCFA58C000}" type="presOf" srcId="{2FE9AB6E-EC72-4359-BBD9-2F545E64C667}" destId="{014D914C-B587-4875-A6B8-4A9340923558}" srcOrd="0" destOrd="0" presId="urn:microsoft.com/office/officeart/2005/8/layout/vList5"/>
    <dgm:cxn modelId="{99BC5FD1-0EE0-464A-9D07-0C6804230E6F}" type="presOf" srcId="{83AAF93A-B9ED-442C-8A60-B6977BA7E892}" destId="{BBD19EE4-44C3-4FA4-A38B-AE2459983E12}" srcOrd="0" destOrd="0" presId="urn:microsoft.com/office/officeart/2005/8/layout/vList5"/>
    <dgm:cxn modelId="{962E4940-8933-4815-A05B-03889FF085A8}" srcId="{D8A47E47-C665-4D3B-9995-3D4713CF6DCA}" destId="{5A9D5DD3-264F-43B4-A8E3-3F99E060FE57}" srcOrd="1" destOrd="0" parTransId="{23632359-DFDB-47A8-B0AC-2589FA2B17D4}" sibTransId="{56907E5C-E2BC-43EA-9A66-E753742EC31C}"/>
    <dgm:cxn modelId="{283403B6-6C95-42DB-BE97-D1F7B77800D1}" type="presOf" srcId="{D8A47E47-C665-4D3B-9995-3D4713CF6DCA}" destId="{8EEEFC2F-BEA4-45C3-9C02-2F9B208ADB34}" srcOrd="0" destOrd="0" presId="urn:microsoft.com/office/officeart/2005/8/layout/vList5"/>
    <dgm:cxn modelId="{778D2B6D-0746-400B-8600-CA51DBEBCED6}" srcId="{D8A47E47-C665-4D3B-9995-3D4713CF6DCA}" destId="{ED43D838-7543-4386-9881-71ACB7A80818}" srcOrd="0" destOrd="0" parTransId="{FD207087-D86D-4FA5-9B24-0DE17AD74E79}" sibTransId="{97E15A71-7553-475B-BE40-32B276E14B21}"/>
    <dgm:cxn modelId="{09E8602F-9133-4213-9F58-89AE12DEEF8C}" srcId="{43D01242-DD4D-4A46-9C26-17928B50B975}" destId="{33AE76D2-EBAD-46B0-9843-B318277327D1}" srcOrd="5" destOrd="0" parTransId="{C684CB6A-FFE5-423F-8C29-B66F07617C01}" sibTransId="{7EBE84EF-981B-43D2-9CBF-A3A9E4E418FA}"/>
    <dgm:cxn modelId="{22672353-F19F-4C43-8158-78F32030CDAA}" type="presOf" srcId="{BDC9F34A-EC38-4B2A-970D-833923DE33CE}" destId="{D73D8DD8-F391-4639-98A3-B33733AE5704}" srcOrd="0" destOrd="0" presId="urn:microsoft.com/office/officeart/2005/8/layout/vList5"/>
    <dgm:cxn modelId="{03B250B9-DFFE-42B5-B82E-EE9172DDCDFC}" type="presOf" srcId="{6035E39A-A7CF-47F2-8CA6-6CCBA27A3EEE}" destId="{014D914C-B587-4875-A6B8-4A9340923558}" srcOrd="0" destOrd="2" presId="urn:microsoft.com/office/officeart/2005/8/layout/vList5"/>
    <dgm:cxn modelId="{4228975E-FAC3-4CEF-80C9-87977F80879D}" type="presOf" srcId="{6E6CE6D0-1074-4965-BE70-3895BF29BF08}" destId="{014D914C-B587-4875-A6B8-4A9340923558}" srcOrd="0" destOrd="1" presId="urn:microsoft.com/office/officeart/2005/8/layout/vList5"/>
    <dgm:cxn modelId="{2AE2E6B2-301A-4CF4-97DA-1C8EE4755E91}" type="presOf" srcId="{5A9D5DD3-264F-43B4-A8E3-3F99E060FE57}" destId="{0589F7FD-5AA9-4A24-AEA6-31CFC9011DCE}" srcOrd="0" destOrd="1" presId="urn:microsoft.com/office/officeart/2005/8/layout/vList5"/>
    <dgm:cxn modelId="{33D4235B-F221-4982-9BCF-CD9864705BD7}" srcId="{BDC9F34A-EC38-4B2A-970D-833923DE33CE}" destId="{83AAF93A-B9ED-442C-8A60-B6977BA7E892}" srcOrd="0" destOrd="0" parTransId="{8EB83E04-939D-430D-AAE0-2B79B870810D}" sibTransId="{106CF012-0CBF-4D2C-BE6B-4DAEE14E909B}"/>
    <dgm:cxn modelId="{0564754E-AA80-4169-A0E4-86640E0F50B9}" srcId="{43D01242-DD4D-4A46-9C26-17928B50B975}" destId="{6E6CE6D0-1074-4965-BE70-3895BF29BF08}" srcOrd="1" destOrd="0" parTransId="{66F36B9E-6981-4A8A-8F77-E9BC0DB86E26}" sibTransId="{2E60F8F1-A91D-4ABC-A45D-D4B967C44F7D}"/>
    <dgm:cxn modelId="{AE82BC51-2A86-4A22-9AAF-9324981DF359}" srcId="{43D01242-DD4D-4A46-9C26-17928B50B975}" destId="{22E557DE-BA62-488D-B877-39A2B93EFEDE}" srcOrd="3" destOrd="0" parTransId="{0EDE2F7D-6920-4ABA-9119-0324329CA917}" sibTransId="{8FC5010A-A3EC-4DCB-8D3A-26CDE13826FF}"/>
    <dgm:cxn modelId="{6EA41EEB-95CC-48A3-A4BD-5A9BCA1D3001}" type="presOf" srcId="{71BB6B66-AC2D-431F-9429-722A60BAF4B1}" destId="{014D914C-B587-4875-A6B8-4A9340923558}" srcOrd="0" destOrd="4" presId="urn:microsoft.com/office/officeart/2005/8/layout/vList5"/>
    <dgm:cxn modelId="{ACB1E355-95CA-41F7-B991-1D8774B585BE}" srcId="{BDC9F34A-EC38-4B2A-970D-833923DE33CE}" destId="{43D01242-DD4D-4A46-9C26-17928B50B975}" srcOrd="2" destOrd="0" parTransId="{19591F04-7773-47C4-BDF1-D5FAEFBB1850}" sibTransId="{7A4CBB41-BC4B-49A8-A9DB-A56505C53799}"/>
    <dgm:cxn modelId="{0AADAC48-18A8-486D-AA1A-044107702E61}" type="presOf" srcId="{ED43D838-7543-4386-9881-71ACB7A80818}" destId="{0589F7FD-5AA9-4A24-AEA6-31CFC9011DCE}" srcOrd="0" destOrd="0" presId="urn:microsoft.com/office/officeart/2005/8/layout/vList5"/>
    <dgm:cxn modelId="{62ED72EB-23B8-4143-8D2E-2B052EDE2B3F}" type="presOf" srcId="{43D01242-DD4D-4A46-9C26-17928B50B975}" destId="{F7650978-86ED-46DC-9AF6-1D3819C62A14}" srcOrd="0" destOrd="0" presId="urn:microsoft.com/office/officeart/2005/8/layout/vList5"/>
    <dgm:cxn modelId="{B09B12D9-BA98-4DDF-B88C-5A5CD51365AB}" type="presParOf" srcId="{D73D8DD8-F391-4639-98A3-B33733AE5704}" destId="{506B74AC-F2EE-46D9-9997-1640E888FC3D}" srcOrd="0" destOrd="0" presId="urn:microsoft.com/office/officeart/2005/8/layout/vList5"/>
    <dgm:cxn modelId="{DD462969-B403-4BC9-98A1-11505A262E65}" type="presParOf" srcId="{506B74AC-F2EE-46D9-9997-1640E888FC3D}" destId="{BBD19EE4-44C3-4FA4-A38B-AE2459983E12}" srcOrd="0" destOrd="0" presId="urn:microsoft.com/office/officeart/2005/8/layout/vList5"/>
    <dgm:cxn modelId="{58342F05-C61E-48A2-91D5-0BFE9F70D7D4}" type="presParOf" srcId="{506B74AC-F2EE-46D9-9997-1640E888FC3D}" destId="{B4A98479-1F1A-4B6C-AF71-28512A75AC08}" srcOrd="1" destOrd="0" presId="urn:microsoft.com/office/officeart/2005/8/layout/vList5"/>
    <dgm:cxn modelId="{52C11B5A-B7F1-48BE-8A46-EA850E25D308}" type="presParOf" srcId="{D73D8DD8-F391-4639-98A3-B33733AE5704}" destId="{A34F1971-7929-4E38-B904-1D367A80073E}" srcOrd="1" destOrd="0" presId="urn:microsoft.com/office/officeart/2005/8/layout/vList5"/>
    <dgm:cxn modelId="{0CE30349-9045-46B0-AF4B-18A04B386A86}" type="presParOf" srcId="{D73D8DD8-F391-4639-98A3-B33733AE5704}" destId="{0D14A1C9-B6C6-4E4B-8054-844C36CF197A}" srcOrd="2" destOrd="0" presId="urn:microsoft.com/office/officeart/2005/8/layout/vList5"/>
    <dgm:cxn modelId="{0B5748ED-342B-4E4E-BAEC-87F6D8A972E5}" type="presParOf" srcId="{0D14A1C9-B6C6-4E4B-8054-844C36CF197A}" destId="{8EEEFC2F-BEA4-45C3-9C02-2F9B208ADB34}" srcOrd="0" destOrd="0" presId="urn:microsoft.com/office/officeart/2005/8/layout/vList5"/>
    <dgm:cxn modelId="{9D39145E-E7C6-4906-9957-D03628FC4657}" type="presParOf" srcId="{0D14A1C9-B6C6-4E4B-8054-844C36CF197A}" destId="{0589F7FD-5AA9-4A24-AEA6-31CFC9011DCE}" srcOrd="1" destOrd="0" presId="urn:microsoft.com/office/officeart/2005/8/layout/vList5"/>
    <dgm:cxn modelId="{458740DA-CABC-46A5-ADE1-491321B53046}" type="presParOf" srcId="{D73D8DD8-F391-4639-98A3-B33733AE5704}" destId="{E5AD03BF-4E30-4988-8019-DB0D7DAA63C8}" srcOrd="3" destOrd="0" presId="urn:microsoft.com/office/officeart/2005/8/layout/vList5"/>
    <dgm:cxn modelId="{F9CDC087-E1DE-4D5C-B02F-B1E23DA8C50B}" type="presParOf" srcId="{D73D8DD8-F391-4639-98A3-B33733AE5704}" destId="{3F12BE53-A98B-45A4-895F-DF2DA8F57164}" srcOrd="4" destOrd="0" presId="urn:microsoft.com/office/officeart/2005/8/layout/vList5"/>
    <dgm:cxn modelId="{27A2AD52-4595-4C1C-80A0-961BC94F7E24}" type="presParOf" srcId="{3F12BE53-A98B-45A4-895F-DF2DA8F57164}" destId="{F7650978-86ED-46DC-9AF6-1D3819C62A14}" srcOrd="0" destOrd="0" presId="urn:microsoft.com/office/officeart/2005/8/layout/vList5"/>
    <dgm:cxn modelId="{09DCCB51-FC92-45E7-8921-2473F0534F3E}" type="presParOf" srcId="{3F12BE53-A98B-45A4-895F-DF2DA8F57164}" destId="{014D914C-B587-4875-A6B8-4A934092355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615861-F06D-48E2-B94F-E7D596599413}"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zh-TW" altLang="en-US"/>
        </a:p>
      </dgm:t>
    </dgm:pt>
    <dgm:pt modelId="{F3D18D7E-EA47-4940-9958-B53544A50F52}">
      <dgm:prSet custT="1"/>
      <dgm:spPr>
        <a:solidFill>
          <a:srgbClr val="FF9999"/>
        </a:solidFill>
      </dgm:spPr>
      <dgm:t>
        <a:bodyPr/>
        <a:lstStyle/>
        <a:p>
          <a:pPr rtl="0"/>
          <a:r>
            <a:rPr kumimoji="1" lang="en-US" sz="2800" b="1" i="0" baseline="0" dirty="0" smtClean="0">
              <a:solidFill>
                <a:schemeClr val="tx1"/>
              </a:solidFill>
            </a:rPr>
            <a:t>(1)</a:t>
          </a:r>
          <a:r>
            <a:rPr kumimoji="1" lang="zh-TW" sz="2800" b="1" i="0" baseline="0" dirty="0" smtClean="0">
              <a:solidFill>
                <a:schemeClr val="tx1"/>
              </a:solidFill>
            </a:rPr>
            <a:t>未依限辦理申報</a:t>
          </a:r>
          <a:endParaRPr kumimoji="1" lang="zh-TW" sz="2800" b="0" i="0" baseline="0" dirty="0">
            <a:solidFill>
              <a:schemeClr val="tx1"/>
            </a:solidFill>
          </a:endParaRPr>
        </a:p>
      </dgm:t>
    </dgm:pt>
    <dgm:pt modelId="{06EBA933-7D03-4DD8-99FA-EE4D7B1AEB6A}" type="parTrans" cxnId="{53B2975B-27EA-4B05-A196-F54C66DC0D88}">
      <dgm:prSet/>
      <dgm:spPr/>
      <dgm:t>
        <a:bodyPr/>
        <a:lstStyle/>
        <a:p>
          <a:endParaRPr lang="zh-TW" altLang="en-US"/>
        </a:p>
      </dgm:t>
    </dgm:pt>
    <dgm:pt modelId="{BB9CB52A-4F47-4598-9052-02DB307355EE}" type="sibTrans" cxnId="{53B2975B-27EA-4B05-A196-F54C66DC0D88}">
      <dgm:prSet/>
      <dgm:spPr/>
      <dgm:t>
        <a:bodyPr/>
        <a:lstStyle/>
        <a:p>
          <a:endParaRPr lang="zh-TW" altLang="en-US"/>
        </a:p>
      </dgm:t>
    </dgm:pt>
    <dgm:pt modelId="{9649FDD9-0252-4F87-B24B-E23539C0BEDB}">
      <dgm:prSet custT="1"/>
      <dgm:spPr>
        <a:solidFill>
          <a:srgbClr val="FF9999"/>
        </a:solidFill>
      </dgm:spPr>
      <dgm:t>
        <a:bodyPr/>
        <a:lstStyle/>
        <a:p>
          <a:pPr rtl="0"/>
          <a:r>
            <a:rPr kumimoji="1" lang="zh-TW" altLang="en-US" sz="1800" b="0" i="0" baseline="0" dirty="0" smtClean="0">
              <a:solidFill>
                <a:schemeClr val="tx1"/>
              </a:solidFill>
            </a:rPr>
            <a:t>個人違反第十四條之五規定，未依限辦理申報，處</a:t>
          </a:r>
          <a:r>
            <a:rPr kumimoji="1" lang="zh-TW" altLang="en-US" sz="1800" b="1" i="0" baseline="0" dirty="0" smtClean="0">
              <a:solidFill>
                <a:srgbClr val="FF0000"/>
              </a:solidFill>
            </a:rPr>
            <a:t>三千元以上三萬元</a:t>
          </a:r>
          <a:r>
            <a:rPr kumimoji="1" lang="zh-TW" altLang="en-US" sz="1800" b="0" i="0" baseline="0" dirty="0" smtClean="0">
              <a:solidFill>
                <a:schemeClr val="tx1"/>
              </a:solidFill>
            </a:rPr>
            <a:t>以下罰鍰。</a:t>
          </a:r>
          <a:endParaRPr kumimoji="1" lang="zh-TW" altLang="en-US" sz="1800" b="0" i="0" baseline="0" dirty="0">
            <a:solidFill>
              <a:schemeClr val="tx1"/>
            </a:solidFill>
          </a:endParaRPr>
        </a:p>
      </dgm:t>
    </dgm:pt>
    <dgm:pt modelId="{58A32C67-20F3-475B-B403-B3192EFE4A54}" type="parTrans" cxnId="{2DB1FEE8-E7F0-45BE-89B5-B416036160A4}">
      <dgm:prSet/>
      <dgm:spPr/>
      <dgm:t>
        <a:bodyPr/>
        <a:lstStyle/>
        <a:p>
          <a:endParaRPr lang="zh-TW" altLang="en-US"/>
        </a:p>
      </dgm:t>
    </dgm:pt>
    <dgm:pt modelId="{3924980F-7333-4E7F-8EDA-F9C4281DD290}" type="sibTrans" cxnId="{2DB1FEE8-E7F0-45BE-89B5-B416036160A4}">
      <dgm:prSet/>
      <dgm:spPr/>
      <dgm:t>
        <a:bodyPr/>
        <a:lstStyle/>
        <a:p>
          <a:endParaRPr lang="zh-TW" altLang="en-US"/>
        </a:p>
      </dgm:t>
    </dgm:pt>
    <dgm:pt modelId="{1EE61FFF-349D-435F-89C2-F0C1D2F48D37}">
      <dgm:prSet custT="1"/>
      <dgm:spPr>
        <a:solidFill>
          <a:srgbClr val="99FF66"/>
        </a:solidFill>
      </dgm:spPr>
      <dgm:t>
        <a:bodyPr/>
        <a:lstStyle/>
        <a:p>
          <a:pPr rtl="0"/>
          <a:r>
            <a:rPr kumimoji="1" lang="en-US" sz="2800" b="1" i="0" baseline="0" dirty="0" smtClean="0">
              <a:solidFill>
                <a:schemeClr val="tx1"/>
              </a:solidFill>
            </a:rPr>
            <a:t>(2)</a:t>
          </a:r>
          <a:r>
            <a:rPr kumimoji="1" lang="zh-TW" sz="2800" b="1" i="0" baseline="0" dirty="0" smtClean="0">
              <a:solidFill>
                <a:schemeClr val="tx1"/>
              </a:solidFill>
            </a:rPr>
            <a:t>漏報及短報</a:t>
          </a:r>
          <a:endParaRPr kumimoji="1" lang="zh-TW" sz="2800" b="0" i="0" baseline="0" dirty="0">
            <a:solidFill>
              <a:schemeClr val="tx1"/>
            </a:solidFill>
          </a:endParaRPr>
        </a:p>
      </dgm:t>
    </dgm:pt>
    <dgm:pt modelId="{D3CB8512-5D38-4F30-91D4-99A549C5E88B}" type="parTrans" cxnId="{254343D8-C8E4-474E-979E-845ABFE2EA23}">
      <dgm:prSet/>
      <dgm:spPr/>
      <dgm:t>
        <a:bodyPr/>
        <a:lstStyle/>
        <a:p>
          <a:endParaRPr lang="zh-TW" altLang="en-US"/>
        </a:p>
      </dgm:t>
    </dgm:pt>
    <dgm:pt modelId="{44667AEA-5101-419F-9986-BDDB7DC7FF9B}" type="sibTrans" cxnId="{254343D8-C8E4-474E-979E-845ABFE2EA23}">
      <dgm:prSet/>
      <dgm:spPr/>
      <dgm:t>
        <a:bodyPr/>
        <a:lstStyle/>
        <a:p>
          <a:endParaRPr lang="zh-TW" altLang="en-US"/>
        </a:p>
      </dgm:t>
    </dgm:pt>
    <dgm:pt modelId="{81A5D929-0D21-45A1-88D2-4712F030C6C9}">
      <dgm:prSet custT="1"/>
      <dgm:spPr>
        <a:solidFill>
          <a:srgbClr val="99FF66"/>
        </a:solidFill>
      </dgm:spPr>
      <dgm:t>
        <a:bodyPr/>
        <a:lstStyle/>
        <a:p>
          <a:pPr rtl="0"/>
          <a:r>
            <a:rPr kumimoji="1" lang="zh-TW" altLang="en-US" sz="1600" b="0" i="0" baseline="0" dirty="0" smtClean="0">
              <a:solidFill>
                <a:schemeClr val="tx1"/>
              </a:solidFill>
            </a:rPr>
            <a:t>個人已依本法規定辦理房屋、土地交易所得申報，而有漏報或短報情事，處以</a:t>
          </a:r>
          <a:r>
            <a:rPr kumimoji="1" lang="zh-TW" altLang="en-US" sz="1600" b="1" i="0" baseline="0" dirty="0" smtClean="0">
              <a:solidFill>
                <a:srgbClr val="FF0000"/>
              </a:solidFill>
            </a:rPr>
            <a:t>所漏稅額二倍以下</a:t>
          </a:r>
          <a:r>
            <a:rPr kumimoji="1" lang="zh-TW" altLang="en-US" sz="1600" b="0" i="0" baseline="0" dirty="0" smtClean="0">
              <a:solidFill>
                <a:schemeClr val="tx1"/>
              </a:solidFill>
            </a:rPr>
            <a:t>之罰鍰。</a:t>
          </a:r>
          <a:endParaRPr kumimoji="1" lang="zh-TW" altLang="en-US" sz="1600" b="0" i="0" baseline="0" dirty="0">
            <a:solidFill>
              <a:schemeClr val="tx1"/>
            </a:solidFill>
          </a:endParaRPr>
        </a:p>
      </dgm:t>
    </dgm:pt>
    <dgm:pt modelId="{83F553BD-D3DA-43E0-BC22-03E66458B4A2}" type="parTrans" cxnId="{AC04EF4A-FB9F-4DBE-AD2D-48DE3CE0EDB8}">
      <dgm:prSet/>
      <dgm:spPr/>
      <dgm:t>
        <a:bodyPr/>
        <a:lstStyle/>
        <a:p>
          <a:endParaRPr lang="zh-TW" altLang="en-US"/>
        </a:p>
      </dgm:t>
    </dgm:pt>
    <dgm:pt modelId="{F8A96271-985C-4846-8871-B5A20D92CE18}" type="sibTrans" cxnId="{AC04EF4A-FB9F-4DBE-AD2D-48DE3CE0EDB8}">
      <dgm:prSet/>
      <dgm:spPr/>
      <dgm:t>
        <a:bodyPr/>
        <a:lstStyle/>
        <a:p>
          <a:endParaRPr lang="zh-TW" altLang="en-US"/>
        </a:p>
      </dgm:t>
    </dgm:pt>
    <dgm:pt modelId="{5E719ED2-8275-417C-8A31-B86AEAE28D44}">
      <dgm:prSet custT="1"/>
      <dgm:spPr>
        <a:solidFill>
          <a:schemeClr val="accent6">
            <a:lumMod val="40000"/>
            <a:lumOff val="60000"/>
          </a:schemeClr>
        </a:solidFill>
      </dgm:spPr>
      <dgm:t>
        <a:bodyPr/>
        <a:lstStyle/>
        <a:p>
          <a:pPr rtl="0"/>
          <a:r>
            <a:rPr kumimoji="1" lang="en-US" sz="2800" b="1" i="0" baseline="0" dirty="0" smtClean="0">
              <a:solidFill>
                <a:schemeClr val="tx1"/>
              </a:solidFill>
            </a:rPr>
            <a:t>(3)</a:t>
          </a:r>
          <a:r>
            <a:rPr kumimoji="1" lang="zh-TW" sz="2800" b="1" i="0" baseline="0" dirty="0" smtClean="0">
              <a:solidFill>
                <a:schemeClr val="tx1"/>
              </a:solidFill>
            </a:rPr>
            <a:t>故意逃漏稅額</a:t>
          </a:r>
          <a:endParaRPr kumimoji="1" lang="zh-TW" sz="2800" b="0" i="0" baseline="0" dirty="0">
            <a:solidFill>
              <a:schemeClr val="tx1"/>
            </a:solidFill>
          </a:endParaRPr>
        </a:p>
      </dgm:t>
    </dgm:pt>
    <dgm:pt modelId="{EE748D7B-09D9-474B-B0C6-2301D2F27A7A}" type="parTrans" cxnId="{D7B5C129-D806-4020-9380-AA2AEAD943AC}">
      <dgm:prSet/>
      <dgm:spPr/>
      <dgm:t>
        <a:bodyPr/>
        <a:lstStyle/>
        <a:p>
          <a:endParaRPr lang="zh-TW" altLang="en-US"/>
        </a:p>
      </dgm:t>
    </dgm:pt>
    <dgm:pt modelId="{EF8FFAA4-4073-4E99-AAAA-A48AAB4F1024}" type="sibTrans" cxnId="{D7B5C129-D806-4020-9380-AA2AEAD943AC}">
      <dgm:prSet/>
      <dgm:spPr/>
      <dgm:t>
        <a:bodyPr/>
        <a:lstStyle/>
        <a:p>
          <a:endParaRPr lang="zh-TW" altLang="en-US"/>
        </a:p>
      </dgm:t>
    </dgm:pt>
    <dgm:pt modelId="{21BE3F95-0A30-4007-89FD-585B5768116E}">
      <dgm:prSet custT="1"/>
      <dgm:spPr>
        <a:solidFill>
          <a:schemeClr val="accent6">
            <a:lumMod val="40000"/>
            <a:lumOff val="60000"/>
          </a:schemeClr>
        </a:solidFill>
      </dgm:spPr>
      <dgm:t>
        <a:bodyPr/>
        <a:lstStyle/>
        <a:p>
          <a:pPr rtl="0"/>
          <a:r>
            <a:rPr kumimoji="1" lang="zh-TW" altLang="en-US" sz="1600" b="0" i="0" baseline="0" dirty="0" smtClean="0">
              <a:solidFill>
                <a:schemeClr val="tx1"/>
              </a:solidFill>
            </a:rPr>
            <a:t>個人未依本法規定自行辦理房屋、土地交易所得申報，</a:t>
          </a:r>
          <a:r>
            <a:rPr kumimoji="1" lang="zh-TW" altLang="en-US" sz="1600" b="1" i="0" baseline="0" dirty="0" smtClean="0">
              <a:solidFill>
                <a:srgbClr val="FF0000"/>
              </a:solidFill>
            </a:rPr>
            <a:t>除依法核定補徵應納稅額外，應按補徵稅額處三倍以下</a:t>
          </a:r>
          <a:r>
            <a:rPr kumimoji="1" lang="zh-TW" altLang="en-US" sz="1600" b="0" i="0" baseline="0" dirty="0" smtClean="0">
              <a:solidFill>
                <a:schemeClr val="tx1"/>
              </a:solidFill>
            </a:rPr>
            <a:t>之罰鍰。</a:t>
          </a:r>
          <a:endParaRPr kumimoji="1" lang="zh-TW" altLang="en-US" sz="1600" b="0" i="0" baseline="0" dirty="0">
            <a:solidFill>
              <a:schemeClr val="tx1"/>
            </a:solidFill>
          </a:endParaRPr>
        </a:p>
      </dgm:t>
    </dgm:pt>
    <dgm:pt modelId="{60C5F1FB-3FC0-47E5-B732-96A720B10664}" type="parTrans" cxnId="{4EA7C340-6F45-4B92-9F3A-C5AC5AB25825}">
      <dgm:prSet/>
      <dgm:spPr/>
      <dgm:t>
        <a:bodyPr/>
        <a:lstStyle/>
        <a:p>
          <a:endParaRPr lang="zh-TW" altLang="en-US"/>
        </a:p>
      </dgm:t>
    </dgm:pt>
    <dgm:pt modelId="{986E7779-5261-43DE-8310-0429DD2A6C9F}" type="sibTrans" cxnId="{4EA7C340-6F45-4B92-9F3A-C5AC5AB25825}">
      <dgm:prSet/>
      <dgm:spPr/>
      <dgm:t>
        <a:bodyPr/>
        <a:lstStyle/>
        <a:p>
          <a:endParaRPr lang="zh-TW" altLang="en-US"/>
        </a:p>
      </dgm:t>
    </dgm:pt>
    <dgm:pt modelId="{5B988A96-8248-4079-9070-64809C60FD70}" type="pres">
      <dgm:prSet presAssocID="{49615861-F06D-48E2-B94F-E7D596599413}" presName="diagram" presStyleCnt="0">
        <dgm:presLayoutVars>
          <dgm:dir/>
          <dgm:resizeHandles val="exact"/>
        </dgm:presLayoutVars>
      </dgm:prSet>
      <dgm:spPr/>
      <dgm:t>
        <a:bodyPr/>
        <a:lstStyle/>
        <a:p>
          <a:endParaRPr lang="zh-TW" altLang="en-US"/>
        </a:p>
      </dgm:t>
    </dgm:pt>
    <dgm:pt modelId="{1C005205-7909-46E2-92F7-77C1F674A23D}" type="pres">
      <dgm:prSet presAssocID="{F3D18D7E-EA47-4940-9958-B53544A50F52}" presName="node" presStyleLbl="node1" presStyleIdx="0" presStyleCnt="6">
        <dgm:presLayoutVars>
          <dgm:bulletEnabled val="1"/>
        </dgm:presLayoutVars>
      </dgm:prSet>
      <dgm:spPr/>
      <dgm:t>
        <a:bodyPr/>
        <a:lstStyle/>
        <a:p>
          <a:endParaRPr lang="zh-TW" altLang="en-US"/>
        </a:p>
      </dgm:t>
    </dgm:pt>
    <dgm:pt modelId="{2D21C98B-70F4-4591-9EEA-816A94E5C487}" type="pres">
      <dgm:prSet presAssocID="{BB9CB52A-4F47-4598-9052-02DB307355EE}" presName="sibTrans" presStyleCnt="0"/>
      <dgm:spPr/>
    </dgm:pt>
    <dgm:pt modelId="{2806FE2F-B1FC-4734-AB15-44DFFF3C332C}" type="pres">
      <dgm:prSet presAssocID="{9649FDD9-0252-4F87-B24B-E23539C0BEDB}" presName="node" presStyleLbl="node1" presStyleIdx="1" presStyleCnt="6">
        <dgm:presLayoutVars>
          <dgm:bulletEnabled val="1"/>
        </dgm:presLayoutVars>
      </dgm:prSet>
      <dgm:spPr/>
      <dgm:t>
        <a:bodyPr/>
        <a:lstStyle/>
        <a:p>
          <a:endParaRPr lang="zh-TW" altLang="en-US"/>
        </a:p>
      </dgm:t>
    </dgm:pt>
    <dgm:pt modelId="{72D80364-5AC0-43F1-94BC-56C8DBC69093}" type="pres">
      <dgm:prSet presAssocID="{3924980F-7333-4E7F-8EDA-F9C4281DD290}" presName="sibTrans" presStyleCnt="0"/>
      <dgm:spPr/>
    </dgm:pt>
    <dgm:pt modelId="{BFA35FD7-F6EE-4989-85B2-DBAF8855ECDB}" type="pres">
      <dgm:prSet presAssocID="{1EE61FFF-349D-435F-89C2-F0C1D2F48D37}" presName="node" presStyleLbl="node1" presStyleIdx="2" presStyleCnt="6" custLinFactNeighborX="-940" custLinFactNeighborY="964">
        <dgm:presLayoutVars>
          <dgm:bulletEnabled val="1"/>
        </dgm:presLayoutVars>
      </dgm:prSet>
      <dgm:spPr/>
      <dgm:t>
        <a:bodyPr/>
        <a:lstStyle/>
        <a:p>
          <a:endParaRPr lang="zh-TW" altLang="en-US"/>
        </a:p>
      </dgm:t>
    </dgm:pt>
    <dgm:pt modelId="{5BB4BE7B-51AE-4E1B-A744-72FC8882A034}" type="pres">
      <dgm:prSet presAssocID="{44667AEA-5101-419F-9986-BDDB7DC7FF9B}" presName="sibTrans" presStyleCnt="0"/>
      <dgm:spPr/>
    </dgm:pt>
    <dgm:pt modelId="{6FE346DA-F286-4EC5-87F4-716484012955}" type="pres">
      <dgm:prSet presAssocID="{81A5D929-0D21-45A1-88D2-4712F030C6C9}" presName="node" presStyleLbl="node1" presStyleIdx="3" presStyleCnt="6">
        <dgm:presLayoutVars>
          <dgm:bulletEnabled val="1"/>
        </dgm:presLayoutVars>
      </dgm:prSet>
      <dgm:spPr/>
      <dgm:t>
        <a:bodyPr/>
        <a:lstStyle/>
        <a:p>
          <a:endParaRPr lang="zh-TW" altLang="en-US"/>
        </a:p>
      </dgm:t>
    </dgm:pt>
    <dgm:pt modelId="{E66C0D5A-A959-45CB-9CA7-9D8E5C864FC3}" type="pres">
      <dgm:prSet presAssocID="{F8A96271-985C-4846-8871-B5A20D92CE18}" presName="sibTrans" presStyleCnt="0"/>
      <dgm:spPr/>
    </dgm:pt>
    <dgm:pt modelId="{29196713-6537-4249-B338-52FA4CEAEE02}" type="pres">
      <dgm:prSet presAssocID="{5E719ED2-8275-417C-8A31-B86AEAE28D44}" presName="node" presStyleLbl="node1" presStyleIdx="4" presStyleCnt="6">
        <dgm:presLayoutVars>
          <dgm:bulletEnabled val="1"/>
        </dgm:presLayoutVars>
      </dgm:prSet>
      <dgm:spPr/>
      <dgm:t>
        <a:bodyPr/>
        <a:lstStyle/>
        <a:p>
          <a:endParaRPr lang="zh-TW" altLang="en-US"/>
        </a:p>
      </dgm:t>
    </dgm:pt>
    <dgm:pt modelId="{707B99E5-EA25-4CB2-8387-58ACF4B067A1}" type="pres">
      <dgm:prSet presAssocID="{EF8FFAA4-4073-4E99-AAAA-A48AAB4F1024}" presName="sibTrans" presStyleCnt="0"/>
      <dgm:spPr/>
    </dgm:pt>
    <dgm:pt modelId="{7B7D2723-3938-489F-8F54-58CF8B68ABE4}" type="pres">
      <dgm:prSet presAssocID="{21BE3F95-0A30-4007-89FD-585B5768116E}" presName="node" presStyleLbl="node1" presStyleIdx="5" presStyleCnt="6">
        <dgm:presLayoutVars>
          <dgm:bulletEnabled val="1"/>
        </dgm:presLayoutVars>
      </dgm:prSet>
      <dgm:spPr/>
      <dgm:t>
        <a:bodyPr/>
        <a:lstStyle/>
        <a:p>
          <a:endParaRPr lang="zh-TW" altLang="en-US"/>
        </a:p>
      </dgm:t>
    </dgm:pt>
  </dgm:ptLst>
  <dgm:cxnLst>
    <dgm:cxn modelId="{53B2975B-27EA-4B05-A196-F54C66DC0D88}" srcId="{49615861-F06D-48E2-B94F-E7D596599413}" destId="{F3D18D7E-EA47-4940-9958-B53544A50F52}" srcOrd="0" destOrd="0" parTransId="{06EBA933-7D03-4DD8-99FA-EE4D7B1AEB6A}" sibTransId="{BB9CB52A-4F47-4598-9052-02DB307355EE}"/>
    <dgm:cxn modelId="{254343D8-C8E4-474E-979E-845ABFE2EA23}" srcId="{49615861-F06D-48E2-B94F-E7D596599413}" destId="{1EE61FFF-349D-435F-89C2-F0C1D2F48D37}" srcOrd="2" destOrd="0" parTransId="{D3CB8512-5D38-4F30-91D4-99A549C5E88B}" sibTransId="{44667AEA-5101-419F-9986-BDDB7DC7FF9B}"/>
    <dgm:cxn modelId="{5BC5E1E5-CD80-431A-90A3-82FC491F6B82}" type="presOf" srcId="{21BE3F95-0A30-4007-89FD-585B5768116E}" destId="{7B7D2723-3938-489F-8F54-58CF8B68ABE4}" srcOrd="0" destOrd="0" presId="urn:microsoft.com/office/officeart/2005/8/layout/default#1"/>
    <dgm:cxn modelId="{4EA7C340-6F45-4B92-9F3A-C5AC5AB25825}" srcId="{49615861-F06D-48E2-B94F-E7D596599413}" destId="{21BE3F95-0A30-4007-89FD-585B5768116E}" srcOrd="5" destOrd="0" parTransId="{60C5F1FB-3FC0-47E5-B732-96A720B10664}" sibTransId="{986E7779-5261-43DE-8310-0429DD2A6C9F}"/>
    <dgm:cxn modelId="{6B4CA122-94DC-4BF2-9C09-A3F78B51B6FC}" type="presOf" srcId="{49615861-F06D-48E2-B94F-E7D596599413}" destId="{5B988A96-8248-4079-9070-64809C60FD70}" srcOrd="0" destOrd="0" presId="urn:microsoft.com/office/officeart/2005/8/layout/default#1"/>
    <dgm:cxn modelId="{AD5872A6-F878-49CB-8B7B-5288F7C4E113}" type="presOf" srcId="{F3D18D7E-EA47-4940-9958-B53544A50F52}" destId="{1C005205-7909-46E2-92F7-77C1F674A23D}" srcOrd="0" destOrd="0" presId="urn:microsoft.com/office/officeart/2005/8/layout/default#1"/>
    <dgm:cxn modelId="{2DB1FEE8-E7F0-45BE-89B5-B416036160A4}" srcId="{49615861-F06D-48E2-B94F-E7D596599413}" destId="{9649FDD9-0252-4F87-B24B-E23539C0BEDB}" srcOrd="1" destOrd="0" parTransId="{58A32C67-20F3-475B-B403-B3192EFE4A54}" sibTransId="{3924980F-7333-4E7F-8EDA-F9C4281DD290}"/>
    <dgm:cxn modelId="{11287978-ED77-4D5B-B9DD-A5B9FEBD5DC0}" type="presOf" srcId="{9649FDD9-0252-4F87-B24B-E23539C0BEDB}" destId="{2806FE2F-B1FC-4734-AB15-44DFFF3C332C}" srcOrd="0" destOrd="0" presId="urn:microsoft.com/office/officeart/2005/8/layout/default#1"/>
    <dgm:cxn modelId="{82B8A947-7FF8-4CD5-9E79-EE4F3A7B37E2}" type="presOf" srcId="{5E719ED2-8275-417C-8A31-B86AEAE28D44}" destId="{29196713-6537-4249-B338-52FA4CEAEE02}" srcOrd="0" destOrd="0" presId="urn:microsoft.com/office/officeart/2005/8/layout/default#1"/>
    <dgm:cxn modelId="{D7B5C129-D806-4020-9380-AA2AEAD943AC}" srcId="{49615861-F06D-48E2-B94F-E7D596599413}" destId="{5E719ED2-8275-417C-8A31-B86AEAE28D44}" srcOrd="4" destOrd="0" parTransId="{EE748D7B-09D9-474B-B0C6-2301D2F27A7A}" sibTransId="{EF8FFAA4-4073-4E99-AAAA-A48AAB4F1024}"/>
    <dgm:cxn modelId="{E198D313-5DDA-434C-8FFE-53A5DF3107E5}" type="presOf" srcId="{1EE61FFF-349D-435F-89C2-F0C1D2F48D37}" destId="{BFA35FD7-F6EE-4989-85B2-DBAF8855ECDB}" srcOrd="0" destOrd="0" presId="urn:microsoft.com/office/officeart/2005/8/layout/default#1"/>
    <dgm:cxn modelId="{AC04EF4A-FB9F-4DBE-AD2D-48DE3CE0EDB8}" srcId="{49615861-F06D-48E2-B94F-E7D596599413}" destId="{81A5D929-0D21-45A1-88D2-4712F030C6C9}" srcOrd="3" destOrd="0" parTransId="{83F553BD-D3DA-43E0-BC22-03E66458B4A2}" sibTransId="{F8A96271-985C-4846-8871-B5A20D92CE18}"/>
    <dgm:cxn modelId="{15BD1C1A-7BB8-4E60-A24B-25687813F6AE}" type="presOf" srcId="{81A5D929-0D21-45A1-88D2-4712F030C6C9}" destId="{6FE346DA-F286-4EC5-87F4-716484012955}" srcOrd="0" destOrd="0" presId="urn:microsoft.com/office/officeart/2005/8/layout/default#1"/>
    <dgm:cxn modelId="{88DBAB66-13E8-4E4C-AF89-27C12F6C48FC}" type="presParOf" srcId="{5B988A96-8248-4079-9070-64809C60FD70}" destId="{1C005205-7909-46E2-92F7-77C1F674A23D}" srcOrd="0" destOrd="0" presId="urn:microsoft.com/office/officeart/2005/8/layout/default#1"/>
    <dgm:cxn modelId="{E3B465B1-66B2-42CC-94BB-EDFB887E8431}" type="presParOf" srcId="{5B988A96-8248-4079-9070-64809C60FD70}" destId="{2D21C98B-70F4-4591-9EEA-816A94E5C487}" srcOrd="1" destOrd="0" presId="urn:microsoft.com/office/officeart/2005/8/layout/default#1"/>
    <dgm:cxn modelId="{7E6FAE2B-88AB-4E2E-953C-B86EF75F1A18}" type="presParOf" srcId="{5B988A96-8248-4079-9070-64809C60FD70}" destId="{2806FE2F-B1FC-4734-AB15-44DFFF3C332C}" srcOrd="2" destOrd="0" presId="urn:microsoft.com/office/officeart/2005/8/layout/default#1"/>
    <dgm:cxn modelId="{D4F44231-BC68-41BD-BEEF-42A93162E6F1}" type="presParOf" srcId="{5B988A96-8248-4079-9070-64809C60FD70}" destId="{72D80364-5AC0-43F1-94BC-56C8DBC69093}" srcOrd="3" destOrd="0" presId="urn:microsoft.com/office/officeart/2005/8/layout/default#1"/>
    <dgm:cxn modelId="{8C0B23ED-FF56-44F6-95E0-EA211AB461E6}" type="presParOf" srcId="{5B988A96-8248-4079-9070-64809C60FD70}" destId="{BFA35FD7-F6EE-4989-85B2-DBAF8855ECDB}" srcOrd="4" destOrd="0" presId="urn:microsoft.com/office/officeart/2005/8/layout/default#1"/>
    <dgm:cxn modelId="{F57CEEBC-F7E0-421D-A5C4-BCE59DB864B9}" type="presParOf" srcId="{5B988A96-8248-4079-9070-64809C60FD70}" destId="{5BB4BE7B-51AE-4E1B-A744-72FC8882A034}" srcOrd="5" destOrd="0" presId="urn:microsoft.com/office/officeart/2005/8/layout/default#1"/>
    <dgm:cxn modelId="{6FFE4E5E-0C2C-4B29-9CB9-AF03E4CC1F83}" type="presParOf" srcId="{5B988A96-8248-4079-9070-64809C60FD70}" destId="{6FE346DA-F286-4EC5-87F4-716484012955}" srcOrd="6" destOrd="0" presId="urn:microsoft.com/office/officeart/2005/8/layout/default#1"/>
    <dgm:cxn modelId="{3F5494EE-7BC4-4C0B-AB99-F9F86CFB5C0D}" type="presParOf" srcId="{5B988A96-8248-4079-9070-64809C60FD70}" destId="{E66C0D5A-A959-45CB-9CA7-9D8E5C864FC3}" srcOrd="7" destOrd="0" presId="urn:microsoft.com/office/officeart/2005/8/layout/default#1"/>
    <dgm:cxn modelId="{F9A64B5C-4DF7-457B-B1B1-BB43364B6E34}" type="presParOf" srcId="{5B988A96-8248-4079-9070-64809C60FD70}" destId="{29196713-6537-4249-B338-52FA4CEAEE02}" srcOrd="8" destOrd="0" presId="urn:microsoft.com/office/officeart/2005/8/layout/default#1"/>
    <dgm:cxn modelId="{EF4FC03A-1123-4200-A43A-84DBD1EA2C54}" type="presParOf" srcId="{5B988A96-8248-4079-9070-64809C60FD70}" destId="{707B99E5-EA25-4CB2-8387-58ACF4B067A1}" srcOrd="9" destOrd="0" presId="urn:microsoft.com/office/officeart/2005/8/layout/default#1"/>
    <dgm:cxn modelId="{A5759F29-6C41-4710-9F0F-1431DC60D2F9}" type="presParOf" srcId="{5B988A96-8248-4079-9070-64809C60FD70}" destId="{7B7D2723-3938-489F-8F54-58CF8B68ABE4}"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C1366-C6B3-41EE-9CB9-5BA4B3907E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5DF00BF7-ECBE-42A8-BEF2-56E22CE752FC}">
      <dgm:prSet phldrT="[文字]" custT="1"/>
      <dgm:spPr/>
      <dgm:t>
        <a:bodyPr/>
        <a:lstStyle/>
        <a:p>
          <a:pPr algn="l"/>
          <a:r>
            <a:rPr lang="en-US" altLang="zh-TW" sz="2400" b="1" dirty="0" smtClean="0">
              <a:solidFill>
                <a:schemeClr val="tx1"/>
              </a:solidFill>
            </a:rPr>
            <a:t>1.</a:t>
          </a:r>
          <a:r>
            <a:rPr lang="zh-TW" altLang="en-US" sz="2400" b="1" dirty="0" smtClean="0">
              <a:solidFill>
                <a:schemeClr val="tx1"/>
              </a:solidFill>
              <a:latin typeface="新細明體" pitchFamily="18" charset="-120"/>
              <a:ea typeface="新細明體" pitchFamily="18" charset="-120"/>
            </a:rPr>
            <a:t>政策目的及日出條款</a:t>
          </a:r>
          <a:endParaRPr lang="zh-TW" altLang="en-US" sz="2400" b="1" dirty="0">
            <a:solidFill>
              <a:schemeClr val="tx1"/>
            </a:solidFill>
            <a:latin typeface="新細明體" pitchFamily="18" charset="-120"/>
            <a:ea typeface="新細明體" pitchFamily="18" charset="-120"/>
          </a:endParaRPr>
        </a:p>
      </dgm:t>
    </dgm:pt>
    <dgm:pt modelId="{81D1C3EF-F725-4095-A43A-0FC7C2F467D2}" type="parTrans" cxnId="{3E164E19-1CB0-4109-B6FB-B2C0C798EDBA}">
      <dgm:prSet/>
      <dgm:spPr/>
      <dgm:t>
        <a:bodyPr/>
        <a:lstStyle/>
        <a:p>
          <a:endParaRPr lang="zh-TW" altLang="en-US" sz="2400">
            <a:solidFill>
              <a:schemeClr val="tx1"/>
            </a:solidFill>
          </a:endParaRPr>
        </a:p>
      </dgm:t>
    </dgm:pt>
    <dgm:pt modelId="{F0455CB6-90CB-443A-8948-AC7491ECEE99}" type="sibTrans" cxnId="{3E164E19-1CB0-4109-B6FB-B2C0C798EDBA}">
      <dgm:prSet/>
      <dgm:spPr/>
      <dgm:t>
        <a:bodyPr/>
        <a:lstStyle/>
        <a:p>
          <a:endParaRPr lang="zh-TW" altLang="en-US" sz="2400">
            <a:solidFill>
              <a:schemeClr val="tx1"/>
            </a:solidFill>
          </a:endParaRPr>
        </a:p>
      </dgm:t>
    </dgm:pt>
    <dgm:pt modelId="{043E9FC4-8F87-4B24-88AE-AD1D31E8457C}">
      <dgm:prSet phldrT="[文字]" custT="1"/>
      <dgm:spPr/>
      <dgm:t>
        <a:bodyPr/>
        <a:lstStyle/>
        <a:p>
          <a:pPr algn="l"/>
          <a:r>
            <a:rPr lang="en-US" altLang="zh-TW" sz="2400" b="1" dirty="0" smtClean="0">
              <a:solidFill>
                <a:schemeClr val="tx1"/>
              </a:solidFill>
            </a:rPr>
            <a:t>2.</a:t>
          </a:r>
          <a:r>
            <a:rPr lang="zh-TW" altLang="en-US" sz="2400" b="1" dirty="0" smtClean="0">
              <a:solidFill>
                <a:schemeClr val="tx1"/>
              </a:solidFill>
              <a:latin typeface="新細明體" pitchFamily="18" charset="-120"/>
              <a:ea typeface="新細明體" pitchFamily="18" charset="-120"/>
            </a:rPr>
            <a:t>課 徵 範 圍</a:t>
          </a:r>
          <a:endParaRPr lang="zh-TW" altLang="en-US" sz="2400" b="1" dirty="0">
            <a:solidFill>
              <a:schemeClr val="tx1"/>
            </a:solidFill>
            <a:latin typeface="新細明體" pitchFamily="18" charset="-120"/>
            <a:ea typeface="新細明體" pitchFamily="18" charset="-120"/>
          </a:endParaRPr>
        </a:p>
      </dgm:t>
    </dgm:pt>
    <dgm:pt modelId="{E646B10C-0B8F-4EE1-939F-7E4B361EFF60}" type="parTrans" cxnId="{312843DE-29FA-426C-AC98-75ED92FFAD2A}">
      <dgm:prSet/>
      <dgm:spPr/>
      <dgm:t>
        <a:bodyPr/>
        <a:lstStyle/>
        <a:p>
          <a:endParaRPr lang="zh-TW" altLang="en-US" sz="2400">
            <a:solidFill>
              <a:schemeClr val="tx1"/>
            </a:solidFill>
          </a:endParaRPr>
        </a:p>
      </dgm:t>
    </dgm:pt>
    <dgm:pt modelId="{9D1E9FC9-62BF-4D80-A3D9-047DAC976BA7}" type="sibTrans" cxnId="{312843DE-29FA-426C-AC98-75ED92FFAD2A}">
      <dgm:prSet/>
      <dgm:spPr/>
      <dgm:t>
        <a:bodyPr/>
        <a:lstStyle/>
        <a:p>
          <a:endParaRPr lang="zh-TW" altLang="en-US" sz="2400">
            <a:solidFill>
              <a:schemeClr val="tx1"/>
            </a:solidFill>
          </a:endParaRPr>
        </a:p>
      </dgm:t>
    </dgm:pt>
    <dgm:pt modelId="{AB477A39-02F8-48C2-A931-067B0316867D}">
      <dgm:prSet phldrT="[文字]" custT="1"/>
      <dgm:spPr/>
      <dgm:t>
        <a:bodyPr/>
        <a:lstStyle/>
        <a:p>
          <a:pPr algn="l"/>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4.</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課稅計算基礎</a:t>
          </a:r>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稅基</a:t>
          </a:r>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dgm:t>
    </dgm:pt>
    <dgm:pt modelId="{CE63C0CC-49F7-41BF-84A3-B9534C2622DD}" type="parTrans" cxnId="{7A3B2AF7-7982-4BE8-A8AE-6C1E19E9DC57}">
      <dgm:prSet/>
      <dgm:spPr/>
      <dgm:t>
        <a:bodyPr/>
        <a:lstStyle/>
        <a:p>
          <a:endParaRPr lang="zh-TW" altLang="en-US" sz="2400">
            <a:solidFill>
              <a:schemeClr val="tx1"/>
            </a:solidFill>
          </a:endParaRPr>
        </a:p>
      </dgm:t>
    </dgm:pt>
    <dgm:pt modelId="{04EE4BF1-32DC-48F5-B43C-963F129033D5}" type="sibTrans" cxnId="{7A3B2AF7-7982-4BE8-A8AE-6C1E19E9DC57}">
      <dgm:prSet/>
      <dgm:spPr/>
      <dgm:t>
        <a:bodyPr/>
        <a:lstStyle/>
        <a:p>
          <a:endParaRPr lang="zh-TW" altLang="en-US" sz="2400">
            <a:solidFill>
              <a:schemeClr val="tx1"/>
            </a:solidFill>
          </a:endParaRPr>
        </a:p>
      </dgm:t>
    </dgm:pt>
    <dgm:pt modelId="{38D6F65D-D686-4A69-8025-2218B2AADB13}">
      <dgm:prSet phldrT="[文字]" custT="1"/>
      <dgm:spPr/>
      <dgm:t>
        <a:bodyPr/>
        <a:lstStyle/>
        <a:p>
          <a:pPr algn="l"/>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5.</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稅率→中華民國境內居住之個人</a:t>
          </a:r>
          <a:endParaRPr lang="zh-TW" altLang="en-US" sz="2400" dirty="0">
            <a:solidFill>
              <a:schemeClr val="tx1"/>
            </a:solidFill>
          </a:endParaRPr>
        </a:p>
      </dgm:t>
    </dgm:pt>
    <dgm:pt modelId="{1A7B7C75-9BD1-4D01-B691-CCA7FF513C64}" type="parTrans" cxnId="{6EECE104-A66B-43A3-BC1F-516944EA0B71}">
      <dgm:prSet/>
      <dgm:spPr/>
      <dgm:t>
        <a:bodyPr/>
        <a:lstStyle/>
        <a:p>
          <a:endParaRPr lang="zh-TW" altLang="en-US" sz="2400">
            <a:solidFill>
              <a:schemeClr val="tx1"/>
            </a:solidFill>
          </a:endParaRPr>
        </a:p>
      </dgm:t>
    </dgm:pt>
    <dgm:pt modelId="{73ECD7D2-AC7E-4AB5-B208-38B81E296D32}" type="sibTrans" cxnId="{6EECE104-A66B-43A3-BC1F-516944EA0B71}">
      <dgm:prSet/>
      <dgm:spPr/>
      <dgm:t>
        <a:bodyPr/>
        <a:lstStyle/>
        <a:p>
          <a:endParaRPr lang="zh-TW" altLang="en-US" sz="2400">
            <a:solidFill>
              <a:schemeClr val="tx1"/>
            </a:solidFill>
          </a:endParaRPr>
        </a:p>
      </dgm:t>
    </dgm:pt>
    <dgm:pt modelId="{AFB153DB-17E1-4C76-B522-B0D72A08E7B6}">
      <dgm:prSet phldrT="[文字]" custT="1"/>
      <dgm:spPr/>
      <dgm:t>
        <a:bodyPr/>
        <a:lstStyle/>
        <a:p>
          <a:r>
            <a:rPr kumimoji="1" lang="zh-TW" altLang="en-US" sz="2400" b="1" dirty="0" smtClean="0">
              <a:solidFill>
                <a:srgbClr val="FF00FF"/>
              </a:solidFill>
              <a:latin typeface="標楷體" pitchFamily="65" charset="-120"/>
              <a:ea typeface="標楷體" pitchFamily="65" charset="-120"/>
              <a:cs typeface="Times New Roman" pitchFamily="18" charset="0"/>
            </a:rPr>
            <a:t>高稅率 </a:t>
          </a:r>
          <a:r>
            <a:rPr kumimoji="1" lang="en-US" altLang="zh-TW" sz="2400" b="1" dirty="0" smtClean="0">
              <a:solidFill>
                <a:srgbClr val="FF00FF"/>
              </a:solidFill>
              <a:latin typeface="標楷體" pitchFamily="65" charset="-120"/>
              <a:ea typeface="標楷體" pitchFamily="65" charset="-120"/>
              <a:cs typeface="Times New Roman" pitchFamily="18" charset="0"/>
            </a:rPr>
            <a:t>(</a:t>
          </a:r>
          <a:r>
            <a:rPr lang="zh-TW" sz="2400" b="1" dirty="0" smtClean="0">
              <a:solidFill>
                <a:srgbClr val="FF00FF"/>
              </a:solidFill>
              <a:latin typeface="標楷體" pitchFamily="65" charset="-120"/>
              <a:ea typeface="標楷體" pitchFamily="65" charset="-120"/>
              <a:cs typeface="Times New Roman"/>
            </a:rPr>
            <a:t>一年以內者：</a:t>
          </a:r>
          <a:r>
            <a:rPr lang="en-US" sz="2400" b="1" dirty="0" smtClean="0">
              <a:solidFill>
                <a:srgbClr val="FF00FF"/>
              </a:solidFill>
              <a:latin typeface="標楷體" pitchFamily="65" charset="-120"/>
              <a:ea typeface="標楷體" pitchFamily="65" charset="-120"/>
              <a:cs typeface="Times New Roman"/>
            </a:rPr>
            <a:t>45%</a:t>
          </a:r>
          <a:r>
            <a:rPr lang="zh-TW" altLang="en-US" sz="2400" b="1" dirty="0" smtClean="0">
              <a:solidFill>
                <a:srgbClr val="FF00FF"/>
              </a:solidFill>
              <a:latin typeface="標楷體" pitchFamily="65" charset="-120"/>
              <a:ea typeface="標楷體" pitchFamily="65" charset="-120"/>
              <a:cs typeface="Times New Roman"/>
            </a:rPr>
            <a:t>；</a:t>
          </a:r>
          <a:r>
            <a:rPr lang="zh-TW" sz="2400" b="1" dirty="0" smtClean="0">
              <a:solidFill>
                <a:srgbClr val="FF00FF"/>
              </a:solidFill>
              <a:latin typeface="標楷體" pitchFamily="65" charset="-120"/>
              <a:ea typeface="標楷體" pitchFamily="65" charset="-120"/>
              <a:cs typeface="Times New Roman"/>
            </a:rPr>
            <a:t>超過一年者：</a:t>
          </a:r>
          <a:r>
            <a:rPr lang="en-US" sz="2400" b="1" dirty="0" smtClean="0">
              <a:solidFill>
                <a:srgbClr val="FF00FF"/>
              </a:solidFill>
              <a:latin typeface="標楷體" pitchFamily="65" charset="-120"/>
              <a:ea typeface="標楷體" pitchFamily="65" charset="-120"/>
              <a:cs typeface="Times New Roman"/>
            </a:rPr>
            <a:t>35%</a:t>
          </a:r>
          <a:r>
            <a:rPr lang="en-US" altLang="zh-TW" sz="2400" b="1" dirty="0" smtClean="0">
              <a:solidFill>
                <a:srgbClr val="FF00FF"/>
              </a:solidFill>
              <a:latin typeface="標楷體" pitchFamily="65" charset="-120"/>
              <a:ea typeface="標楷體" pitchFamily="65" charset="-120"/>
              <a:cs typeface="Times New Roman"/>
            </a:rPr>
            <a:t>)</a:t>
          </a:r>
          <a:endParaRPr lang="zh-TW" altLang="en-US" sz="2400" b="1" dirty="0">
            <a:solidFill>
              <a:srgbClr val="FF00FF"/>
            </a:solidFill>
            <a:latin typeface="標楷體" pitchFamily="65" charset="-120"/>
            <a:ea typeface="標楷體" pitchFamily="65" charset="-120"/>
          </a:endParaRPr>
        </a:p>
      </dgm:t>
    </dgm:pt>
    <dgm:pt modelId="{7C3116B2-098C-4760-8266-00136BD5E1A6}" type="parTrans" cxnId="{37EB21FE-129B-4459-BAB7-3B8C68F1BE62}">
      <dgm:prSet/>
      <dgm:spPr/>
      <dgm:t>
        <a:bodyPr/>
        <a:lstStyle/>
        <a:p>
          <a:endParaRPr lang="zh-TW" altLang="en-US" sz="2400">
            <a:solidFill>
              <a:schemeClr val="tx1"/>
            </a:solidFill>
          </a:endParaRPr>
        </a:p>
      </dgm:t>
    </dgm:pt>
    <dgm:pt modelId="{E55FF168-6E16-4AA6-87B7-A42F8216522B}" type="sibTrans" cxnId="{37EB21FE-129B-4459-BAB7-3B8C68F1BE62}">
      <dgm:prSet/>
      <dgm:spPr/>
      <dgm:t>
        <a:bodyPr/>
        <a:lstStyle/>
        <a:p>
          <a:endParaRPr lang="zh-TW" altLang="en-US" sz="2400">
            <a:solidFill>
              <a:schemeClr val="tx1"/>
            </a:solidFill>
          </a:endParaRPr>
        </a:p>
      </dgm:t>
    </dgm:pt>
    <dgm:pt modelId="{CAC8388B-4ECE-4CD4-8BC1-D9CF3FD4C02A}">
      <dgm:prSet custT="1"/>
      <dgm:spPr/>
      <dgm:t>
        <a:bodyPr/>
        <a:lstStyle/>
        <a:p>
          <a:r>
            <a:rPr kumimoji="1" lang="zh-TW" altLang="en-US" sz="2400" b="1" dirty="0" smtClean="0">
              <a:solidFill>
                <a:srgbClr val="FF00FF"/>
              </a:solidFill>
              <a:latin typeface="標楷體" pitchFamily="65" charset="-120"/>
              <a:ea typeface="標楷體" pitchFamily="65" charset="-120"/>
              <a:cs typeface="Times New Roman" pitchFamily="18" charset="0"/>
            </a:rPr>
            <a:t>收入與成本及土地漲價總數額</a:t>
          </a:r>
          <a:endParaRPr kumimoji="1" lang="en-US" altLang="zh-TW" sz="2400" b="1" dirty="0" smtClean="0">
            <a:solidFill>
              <a:srgbClr val="FF00FF"/>
            </a:solidFill>
            <a:latin typeface="標楷體" pitchFamily="65" charset="-120"/>
            <a:ea typeface="標楷體" pitchFamily="65" charset="-120"/>
            <a:cs typeface="Times New Roman" pitchFamily="18" charset="0"/>
          </a:endParaRPr>
        </a:p>
      </dgm:t>
    </dgm:pt>
    <dgm:pt modelId="{C063B4D3-7D3E-4BC2-A9DB-BBFA80D8570C}" type="parTrans" cxnId="{1313D0C7-CC33-41DC-8417-DBDB096B7AA1}">
      <dgm:prSet/>
      <dgm:spPr/>
      <dgm:t>
        <a:bodyPr/>
        <a:lstStyle/>
        <a:p>
          <a:endParaRPr lang="zh-TW" altLang="en-US" sz="2400">
            <a:solidFill>
              <a:schemeClr val="tx1"/>
            </a:solidFill>
          </a:endParaRPr>
        </a:p>
      </dgm:t>
    </dgm:pt>
    <dgm:pt modelId="{C15C1390-FDBF-4F98-9013-E3F15F9350DE}" type="sibTrans" cxnId="{1313D0C7-CC33-41DC-8417-DBDB096B7AA1}">
      <dgm:prSet/>
      <dgm:spPr/>
      <dgm:t>
        <a:bodyPr/>
        <a:lstStyle/>
        <a:p>
          <a:endParaRPr lang="zh-TW" altLang="en-US" sz="2400">
            <a:solidFill>
              <a:schemeClr val="tx1"/>
            </a:solidFill>
          </a:endParaRPr>
        </a:p>
      </dgm:t>
    </dgm:pt>
    <dgm:pt modelId="{59AC45EA-C64D-411C-A0BB-FB08632D2EC7}">
      <dgm:prSet custT="1"/>
      <dgm:spPr/>
      <dgm:t>
        <a:bodyPr/>
        <a:lstStyle/>
        <a:p>
          <a:r>
            <a:rPr kumimoji="1" lang="zh-TW" altLang="en-US" sz="2400" b="1" dirty="0" smtClean="0">
              <a:solidFill>
                <a:srgbClr val="FF00FF"/>
              </a:solidFill>
              <a:latin typeface="標楷體" pitchFamily="65" charset="-120"/>
              <a:ea typeface="標楷體" pitchFamily="65" charset="-120"/>
              <a:cs typeface="Times New Roman" pitchFamily="18" charset="0"/>
            </a:rPr>
            <a:t>一般稅率之四級</a:t>
          </a:r>
          <a:r>
            <a:rPr kumimoji="1" lang="en-US" altLang="zh-TW" sz="2400" b="1" i="0" u="none" strike="noStrike" cap="none" normalizeH="0" baseline="0" dirty="0" smtClean="0">
              <a:ln>
                <a:noFill/>
              </a:ln>
              <a:solidFill>
                <a:srgbClr val="FF00FF"/>
              </a:solidFill>
              <a:effectLst/>
              <a:latin typeface="Calibri" pitchFamily="34" charset="0"/>
              <a:ea typeface="新細明體" pitchFamily="18" charset="-120"/>
              <a:cs typeface="Times New Roman" pitchFamily="18" charset="0"/>
            </a:rPr>
            <a:t> </a:t>
          </a:r>
          <a:endParaRPr kumimoji="1" lang="en-US" altLang="zh-TW" sz="2400" b="1" dirty="0" smtClean="0">
            <a:solidFill>
              <a:srgbClr val="FF00FF"/>
            </a:solidFill>
            <a:latin typeface="標楷體" pitchFamily="65" charset="-120"/>
            <a:ea typeface="標楷體" pitchFamily="65" charset="-120"/>
            <a:cs typeface="Times New Roman" pitchFamily="18" charset="0"/>
          </a:endParaRPr>
        </a:p>
      </dgm:t>
    </dgm:pt>
    <dgm:pt modelId="{71E96934-421E-4664-AA1F-D796DBF2BD71}" type="parTrans" cxnId="{357E460E-4AFC-4AE9-B380-7B9DAC7908AC}">
      <dgm:prSet/>
      <dgm:spPr/>
      <dgm:t>
        <a:bodyPr/>
        <a:lstStyle/>
        <a:p>
          <a:endParaRPr lang="zh-TW" altLang="en-US" sz="2400">
            <a:solidFill>
              <a:schemeClr val="tx1"/>
            </a:solidFill>
          </a:endParaRPr>
        </a:p>
      </dgm:t>
    </dgm:pt>
    <dgm:pt modelId="{15D2C1F9-F3B8-4F65-957D-4BBB17144BA3}" type="sibTrans" cxnId="{357E460E-4AFC-4AE9-B380-7B9DAC7908AC}">
      <dgm:prSet/>
      <dgm:spPr/>
      <dgm:t>
        <a:bodyPr/>
        <a:lstStyle/>
        <a:p>
          <a:endParaRPr lang="zh-TW" altLang="en-US" sz="2400">
            <a:solidFill>
              <a:schemeClr val="tx1"/>
            </a:solidFill>
          </a:endParaRPr>
        </a:p>
      </dgm:t>
    </dgm:pt>
    <dgm:pt modelId="{825C1366-692D-4715-8E43-836F04F3DD00}">
      <dgm:prSet custT="1"/>
      <dgm:spPr/>
      <dgm:t>
        <a:bodyPr/>
        <a:lstStyle/>
        <a:p>
          <a:r>
            <a:rPr lang="zh-TW" altLang="en-US" sz="2400" b="1" dirty="0" smtClean="0">
              <a:solidFill>
                <a:srgbClr val="FF00FF"/>
              </a:solidFill>
              <a:latin typeface="標楷體" pitchFamily="65" charset="-120"/>
              <a:ea typeface="標楷體" pitchFamily="65" charset="-120"/>
            </a:rPr>
            <a:t>了解施行前與施行後稅制之差異</a:t>
          </a:r>
          <a:endParaRPr lang="zh-TW" altLang="en-US" sz="2400" dirty="0">
            <a:solidFill>
              <a:srgbClr val="FF00FF"/>
            </a:solidFill>
            <a:latin typeface="標楷體" pitchFamily="65" charset="-120"/>
            <a:ea typeface="標楷體" pitchFamily="65" charset="-120"/>
          </a:endParaRPr>
        </a:p>
      </dgm:t>
    </dgm:pt>
    <dgm:pt modelId="{FEED254E-4FAC-4A9B-931B-466A8215A2DB}" type="parTrans" cxnId="{6C0445DE-6443-4DDF-AA35-F343872F46CD}">
      <dgm:prSet/>
      <dgm:spPr/>
      <dgm:t>
        <a:bodyPr/>
        <a:lstStyle/>
        <a:p>
          <a:endParaRPr lang="zh-TW" altLang="en-US" sz="2400">
            <a:solidFill>
              <a:schemeClr val="tx1"/>
            </a:solidFill>
          </a:endParaRPr>
        </a:p>
      </dgm:t>
    </dgm:pt>
    <dgm:pt modelId="{977706A2-3B98-4641-9BF2-09C4476A9EFC}" type="sibTrans" cxnId="{6C0445DE-6443-4DDF-AA35-F343872F46CD}">
      <dgm:prSet/>
      <dgm:spPr/>
      <dgm:t>
        <a:bodyPr/>
        <a:lstStyle/>
        <a:p>
          <a:endParaRPr lang="zh-TW" altLang="en-US" sz="2400">
            <a:solidFill>
              <a:schemeClr val="tx1"/>
            </a:solidFill>
          </a:endParaRPr>
        </a:p>
      </dgm:t>
    </dgm:pt>
    <dgm:pt modelId="{D75507DF-31DA-46A2-8554-D30767FC4123}">
      <dgm:prSet phldrT="[文字]" custT="1"/>
      <dgm:spPr/>
      <dgm:t>
        <a:bodyPr/>
        <a:lstStyle/>
        <a:p>
          <a:pPr algn="l"/>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6.</a:t>
          </a: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稅率→</a:t>
          </a:r>
          <a:r>
            <a:rPr kumimoji="1" lang="zh-TW" altLang="en-US" sz="22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非</a:t>
          </a: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中華民國境內居住之個人</a:t>
          </a:r>
          <a:endParaRPr lang="zh-TW" altLang="en-US" sz="2200" dirty="0">
            <a:solidFill>
              <a:schemeClr val="tx1"/>
            </a:solidFill>
          </a:endParaRPr>
        </a:p>
      </dgm:t>
    </dgm:pt>
    <dgm:pt modelId="{FE6A18D6-2916-458B-9A01-3472A4701DAD}" type="parTrans" cxnId="{3F625ABA-D4A6-4FF8-91F0-4A263EB44003}">
      <dgm:prSet/>
      <dgm:spPr/>
      <dgm:t>
        <a:bodyPr/>
        <a:lstStyle/>
        <a:p>
          <a:endParaRPr lang="zh-TW" altLang="en-US"/>
        </a:p>
      </dgm:t>
    </dgm:pt>
    <dgm:pt modelId="{CEB072DC-B123-478B-855B-EDC13EA75C44}" type="sibTrans" cxnId="{3F625ABA-D4A6-4FF8-91F0-4A263EB44003}">
      <dgm:prSet/>
      <dgm:spPr/>
      <dgm:t>
        <a:bodyPr/>
        <a:lstStyle/>
        <a:p>
          <a:endParaRPr lang="zh-TW" altLang="en-US"/>
        </a:p>
      </dgm:t>
    </dgm:pt>
    <dgm:pt modelId="{D5DC74E7-46C7-464C-A12B-2CB5540F57CA}">
      <dgm:prSet phldrT="[文字]" custT="1"/>
      <dgm:spPr/>
      <dgm:t>
        <a:bodyPr/>
        <a:lstStyle/>
        <a:p>
          <a:pPr algn="l"/>
          <a:r>
            <a:rPr kumimoji="1" lang="zh-TW" altLang="en-US" sz="2400" b="1" dirty="0" smtClean="0">
              <a:solidFill>
                <a:srgbClr val="FF00FF"/>
              </a:solidFill>
              <a:latin typeface="標楷體" pitchFamily="65" charset="-120"/>
              <a:ea typeface="標楷體" pitchFamily="65" charset="-120"/>
              <a:cs typeface="Times New Roman" pitchFamily="18" charset="0"/>
            </a:rPr>
            <a:t>完成所有權移轉登記日為準及例外情形</a:t>
          </a:r>
          <a:endParaRPr kumimoji="1" lang="zh-TW" altLang="en-US" sz="2400" b="1" dirty="0">
            <a:solidFill>
              <a:srgbClr val="FF00FF"/>
            </a:solidFill>
            <a:latin typeface="標楷體" pitchFamily="65" charset="-120"/>
            <a:ea typeface="標楷體" pitchFamily="65" charset="-120"/>
            <a:cs typeface="Times New Roman" pitchFamily="18" charset="0"/>
          </a:endParaRPr>
        </a:p>
      </dgm:t>
    </dgm:pt>
    <dgm:pt modelId="{762285C5-B05C-4A4A-8CDC-0D43EC3B5751}" type="parTrans" cxnId="{BE6904BD-4968-4F63-AE58-A59658B8C413}">
      <dgm:prSet/>
      <dgm:spPr/>
      <dgm:t>
        <a:bodyPr/>
        <a:lstStyle/>
        <a:p>
          <a:endParaRPr lang="zh-TW" altLang="en-US"/>
        </a:p>
      </dgm:t>
    </dgm:pt>
    <dgm:pt modelId="{E92A723A-66B1-4B58-B31E-CB9A35A63BB8}" type="sibTrans" cxnId="{BE6904BD-4968-4F63-AE58-A59658B8C413}">
      <dgm:prSet/>
      <dgm:spPr/>
      <dgm:t>
        <a:bodyPr/>
        <a:lstStyle/>
        <a:p>
          <a:endParaRPr lang="zh-TW" altLang="en-US"/>
        </a:p>
      </dgm:t>
    </dgm:pt>
    <dgm:pt modelId="{5A2AABC2-E321-4B30-BF66-4C493808EEFE}">
      <dgm:prSet phldrT="[文字]" custT="1"/>
      <dgm:spPr/>
      <dgm:t>
        <a:bodyPr/>
        <a:lstStyle/>
        <a:p>
          <a:pPr algn="l"/>
          <a:r>
            <a:rPr kumimoji="1" lang="zh-TW" altLang="en-US" sz="2400" b="1" dirty="0" smtClean="0">
              <a:solidFill>
                <a:srgbClr val="FF00FF"/>
              </a:solidFill>
              <a:latin typeface="標楷體" pitchFamily="65" charset="-120"/>
              <a:ea typeface="標楷體" pitchFamily="65" charset="-120"/>
              <a:cs typeface="Times New Roman" pitchFamily="18" charset="0"/>
            </a:rPr>
            <a:t>讓你對課徵項目一目了然</a:t>
          </a:r>
          <a:endParaRPr lang="zh-TW" altLang="en-US" sz="2400" b="1" dirty="0">
            <a:solidFill>
              <a:schemeClr val="tx1"/>
            </a:solidFill>
            <a:latin typeface="新細明體" pitchFamily="18" charset="-120"/>
            <a:ea typeface="新細明體" pitchFamily="18" charset="-120"/>
          </a:endParaRPr>
        </a:p>
      </dgm:t>
    </dgm:pt>
    <dgm:pt modelId="{B8E9798E-CF0A-491F-9AF8-631750327F63}" type="parTrans" cxnId="{9D243BED-0FF0-47D9-BA6A-9E8D3E49BD5A}">
      <dgm:prSet/>
      <dgm:spPr/>
      <dgm:t>
        <a:bodyPr/>
        <a:lstStyle/>
        <a:p>
          <a:endParaRPr lang="zh-TW" altLang="en-US"/>
        </a:p>
      </dgm:t>
    </dgm:pt>
    <dgm:pt modelId="{5C1CBBA8-C983-493F-947B-08F09E3C87FC}" type="sibTrans" cxnId="{9D243BED-0FF0-47D9-BA6A-9E8D3E49BD5A}">
      <dgm:prSet/>
      <dgm:spPr/>
      <dgm:t>
        <a:bodyPr/>
        <a:lstStyle/>
        <a:p>
          <a:endParaRPr lang="zh-TW" altLang="en-US"/>
        </a:p>
      </dgm:t>
    </dgm:pt>
    <dgm:pt modelId="{51E0AE9D-527D-4E7B-8D86-B41FA0316D28}">
      <dgm:prSet phldrT="[文字]" custT="1"/>
      <dgm:spPr/>
      <dgm:t>
        <a:bodyPr/>
        <a:lstStyle/>
        <a:p>
          <a:pPr algn="l"/>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交易日、取得日及持有期間認定</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dgm:t>
    </dgm:pt>
    <dgm:pt modelId="{38BA8780-B3A1-419B-BDEB-C57A3FDAE9BD}" type="parTrans" cxnId="{11607323-662B-4F3E-819F-03C7BBF8226F}">
      <dgm:prSet/>
      <dgm:spPr/>
      <dgm:t>
        <a:bodyPr/>
        <a:lstStyle/>
        <a:p>
          <a:endParaRPr lang="zh-TW" altLang="en-US"/>
        </a:p>
      </dgm:t>
    </dgm:pt>
    <dgm:pt modelId="{CA7CE773-78C5-406C-B4F3-6333C2098617}" type="sibTrans" cxnId="{11607323-662B-4F3E-819F-03C7BBF8226F}">
      <dgm:prSet/>
      <dgm:spPr/>
      <dgm:t>
        <a:bodyPr/>
        <a:lstStyle/>
        <a:p>
          <a:endParaRPr lang="zh-TW" altLang="en-US"/>
        </a:p>
      </dgm:t>
    </dgm:pt>
    <dgm:pt modelId="{CC085696-EDAF-4507-AC44-51815E2974D1}" type="pres">
      <dgm:prSet presAssocID="{C91C1366-C6B3-41EE-9CB9-5BA4B3907EB6}" presName="Name0" presStyleCnt="0">
        <dgm:presLayoutVars>
          <dgm:dir/>
          <dgm:animLvl val="lvl"/>
          <dgm:resizeHandles val="exact"/>
        </dgm:presLayoutVars>
      </dgm:prSet>
      <dgm:spPr/>
      <dgm:t>
        <a:bodyPr/>
        <a:lstStyle/>
        <a:p>
          <a:endParaRPr lang="zh-TW" altLang="en-US"/>
        </a:p>
      </dgm:t>
    </dgm:pt>
    <dgm:pt modelId="{C87097DD-E97F-45F1-8412-FE87E8208198}" type="pres">
      <dgm:prSet presAssocID="{5DF00BF7-ECBE-42A8-BEF2-56E22CE752FC}" presName="linNode" presStyleCnt="0"/>
      <dgm:spPr/>
    </dgm:pt>
    <dgm:pt modelId="{8F4A61CA-B78F-495E-9DE2-B01D1123875D}" type="pres">
      <dgm:prSet presAssocID="{5DF00BF7-ECBE-42A8-BEF2-56E22CE752FC}" presName="parentText" presStyleLbl="node1" presStyleIdx="0" presStyleCnt="6" custScaleX="107975" custLinFactNeighborY="-172">
        <dgm:presLayoutVars>
          <dgm:chMax val="1"/>
          <dgm:bulletEnabled val="1"/>
        </dgm:presLayoutVars>
      </dgm:prSet>
      <dgm:spPr/>
      <dgm:t>
        <a:bodyPr/>
        <a:lstStyle/>
        <a:p>
          <a:endParaRPr lang="zh-TW" altLang="en-US"/>
        </a:p>
      </dgm:t>
    </dgm:pt>
    <dgm:pt modelId="{269EA747-C843-4BBB-9A9D-AF6189208B27}" type="pres">
      <dgm:prSet presAssocID="{5DF00BF7-ECBE-42A8-BEF2-56E22CE752FC}" presName="descendantText" presStyleLbl="alignAccFollowNode1" presStyleIdx="0" presStyleCnt="6" custLinFactNeighborX="-2095" custLinFactNeighborY="5038">
        <dgm:presLayoutVars>
          <dgm:bulletEnabled val="1"/>
        </dgm:presLayoutVars>
      </dgm:prSet>
      <dgm:spPr/>
      <dgm:t>
        <a:bodyPr/>
        <a:lstStyle/>
        <a:p>
          <a:endParaRPr lang="zh-TW" altLang="en-US"/>
        </a:p>
      </dgm:t>
    </dgm:pt>
    <dgm:pt modelId="{575665AE-97F7-4CBE-A478-14B9EF636D3A}" type="pres">
      <dgm:prSet presAssocID="{F0455CB6-90CB-443A-8948-AC7491ECEE99}" presName="sp" presStyleCnt="0"/>
      <dgm:spPr/>
    </dgm:pt>
    <dgm:pt modelId="{7BCB396B-B4CD-4BD3-B749-C43CD848AB55}" type="pres">
      <dgm:prSet presAssocID="{043E9FC4-8F87-4B24-88AE-AD1D31E8457C}" presName="linNode" presStyleCnt="0"/>
      <dgm:spPr/>
    </dgm:pt>
    <dgm:pt modelId="{4D02D106-FD43-4738-A11A-A55286A9467E}" type="pres">
      <dgm:prSet presAssocID="{043E9FC4-8F87-4B24-88AE-AD1D31E8457C}" presName="parentText" presStyleLbl="node1" presStyleIdx="1" presStyleCnt="6" custScaleX="107976">
        <dgm:presLayoutVars>
          <dgm:chMax val="1"/>
          <dgm:bulletEnabled val="1"/>
        </dgm:presLayoutVars>
      </dgm:prSet>
      <dgm:spPr/>
      <dgm:t>
        <a:bodyPr/>
        <a:lstStyle/>
        <a:p>
          <a:endParaRPr lang="zh-TW" altLang="en-US"/>
        </a:p>
      </dgm:t>
    </dgm:pt>
    <dgm:pt modelId="{A40308BB-34A5-4ACF-850B-0D9FDC6F6BBE}" type="pres">
      <dgm:prSet presAssocID="{043E9FC4-8F87-4B24-88AE-AD1D31E8457C}" presName="descendantText" presStyleLbl="alignAccFollowNode1" presStyleIdx="1" presStyleCnt="6" custLinFactNeighborX="-2095" custLinFactNeighborY="-1445">
        <dgm:presLayoutVars>
          <dgm:bulletEnabled val="1"/>
        </dgm:presLayoutVars>
      </dgm:prSet>
      <dgm:spPr/>
      <dgm:t>
        <a:bodyPr/>
        <a:lstStyle/>
        <a:p>
          <a:endParaRPr lang="zh-TW" altLang="en-US"/>
        </a:p>
      </dgm:t>
    </dgm:pt>
    <dgm:pt modelId="{32733AE0-2F44-46C9-B0F2-D75975603378}" type="pres">
      <dgm:prSet presAssocID="{9D1E9FC9-62BF-4D80-A3D9-047DAC976BA7}" presName="sp" presStyleCnt="0"/>
      <dgm:spPr/>
    </dgm:pt>
    <dgm:pt modelId="{F08F1D44-BD6B-4CDB-B673-76CC862069B7}" type="pres">
      <dgm:prSet presAssocID="{51E0AE9D-527D-4E7B-8D86-B41FA0316D28}" presName="linNode" presStyleCnt="0"/>
      <dgm:spPr/>
    </dgm:pt>
    <dgm:pt modelId="{CBCB6FCE-78BD-44B0-B2A2-5317CBAE674B}" type="pres">
      <dgm:prSet presAssocID="{51E0AE9D-527D-4E7B-8D86-B41FA0316D28}" presName="parentText" presStyleLbl="node1" presStyleIdx="2" presStyleCnt="6" custScaleX="107060">
        <dgm:presLayoutVars>
          <dgm:chMax val="1"/>
          <dgm:bulletEnabled val="1"/>
        </dgm:presLayoutVars>
      </dgm:prSet>
      <dgm:spPr/>
      <dgm:t>
        <a:bodyPr/>
        <a:lstStyle/>
        <a:p>
          <a:endParaRPr lang="zh-TW" altLang="en-US"/>
        </a:p>
      </dgm:t>
    </dgm:pt>
    <dgm:pt modelId="{4AE2C8D8-490E-49E6-BC98-499977FACBD4}" type="pres">
      <dgm:prSet presAssocID="{51E0AE9D-527D-4E7B-8D86-B41FA0316D28}" presName="descendantText" presStyleLbl="alignAccFollowNode1" presStyleIdx="2" presStyleCnt="6">
        <dgm:presLayoutVars>
          <dgm:bulletEnabled val="1"/>
        </dgm:presLayoutVars>
      </dgm:prSet>
      <dgm:spPr/>
      <dgm:t>
        <a:bodyPr/>
        <a:lstStyle/>
        <a:p>
          <a:endParaRPr lang="zh-TW" altLang="en-US"/>
        </a:p>
      </dgm:t>
    </dgm:pt>
    <dgm:pt modelId="{3AE65947-E256-4FDF-8A79-2606B2A19097}" type="pres">
      <dgm:prSet presAssocID="{CA7CE773-78C5-406C-B4F3-6333C2098617}" presName="sp" presStyleCnt="0"/>
      <dgm:spPr/>
    </dgm:pt>
    <dgm:pt modelId="{2102732C-2230-4313-96EA-860D56E29FEE}" type="pres">
      <dgm:prSet presAssocID="{AB477A39-02F8-48C2-A931-067B0316867D}" presName="linNode" presStyleCnt="0"/>
      <dgm:spPr/>
    </dgm:pt>
    <dgm:pt modelId="{E27DC49C-BF2C-4B02-91AF-E4C8D86E16A5}" type="pres">
      <dgm:prSet presAssocID="{AB477A39-02F8-48C2-A931-067B0316867D}" presName="parentText" presStyleLbl="node1" presStyleIdx="3" presStyleCnt="6" custScaleX="107976" custLinFactNeighborY="1561">
        <dgm:presLayoutVars>
          <dgm:chMax val="1"/>
          <dgm:bulletEnabled val="1"/>
        </dgm:presLayoutVars>
      </dgm:prSet>
      <dgm:spPr/>
      <dgm:t>
        <a:bodyPr/>
        <a:lstStyle/>
        <a:p>
          <a:endParaRPr lang="zh-TW" altLang="en-US"/>
        </a:p>
      </dgm:t>
    </dgm:pt>
    <dgm:pt modelId="{CE3720A0-3382-4720-A78B-4898F68AB77F}" type="pres">
      <dgm:prSet presAssocID="{AB477A39-02F8-48C2-A931-067B0316867D}" presName="descendantText" presStyleLbl="alignAccFollowNode1" presStyleIdx="3" presStyleCnt="6" custLinFactNeighborX="-2732" custLinFactNeighborY="-7928">
        <dgm:presLayoutVars>
          <dgm:bulletEnabled val="1"/>
        </dgm:presLayoutVars>
      </dgm:prSet>
      <dgm:spPr/>
      <dgm:t>
        <a:bodyPr/>
        <a:lstStyle/>
        <a:p>
          <a:endParaRPr lang="zh-TW" altLang="en-US"/>
        </a:p>
      </dgm:t>
    </dgm:pt>
    <dgm:pt modelId="{F2FD4A25-198C-4696-86BA-B4604A90E13A}" type="pres">
      <dgm:prSet presAssocID="{04EE4BF1-32DC-48F5-B43C-963F129033D5}" presName="sp" presStyleCnt="0"/>
      <dgm:spPr/>
    </dgm:pt>
    <dgm:pt modelId="{DAC8EB60-274B-45CD-A02C-56706F5B436F}" type="pres">
      <dgm:prSet presAssocID="{38D6F65D-D686-4A69-8025-2218B2AADB13}" presName="linNode" presStyleCnt="0"/>
      <dgm:spPr/>
    </dgm:pt>
    <dgm:pt modelId="{C052DE59-DBE0-41D7-90B6-5656E1BD939A}" type="pres">
      <dgm:prSet presAssocID="{38D6F65D-D686-4A69-8025-2218B2AADB13}" presName="parentText" presStyleLbl="node1" presStyleIdx="4" presStyleCnt="6" custScaleX="107976">
        <dgm:presLayoutVars>
          <dgm:chMax val="1"/>
          <dgm:bulletEnabled val="1"/>
        </dgm:presLayoutVars>
      </dgm:prSet>
      <dgm:spPr/>
      <dgm:t>
        <a:bodyPr/>
        <a:lstStyle/>
        <a:p>
          <a:endParaRPr lang="zh-TW" altLang="en-US"/>
        </a:p>
      </dgm:t>
    </dgm:pt>
    <dgm:pt modelId="{D98555EC-FBA8-4F57-B4A8-A85AAF85B36A}" type="pres">
      <dgm:prSet presAssocID="{38D6F65D-D686-4A69-8025-2218B2AADB13}" presName="descendantText" presStyleLbl="alignAccFollowNode1" presStyleIdx="4" presStyleCnt="6">
        <dgm:presLayoutVars>
          <dgm:bulletEnabled val="1"/>
        </dgm:presLayoutVars>
      </dgm:prSet>
      <dgm:spPr/>
      <dgm:t>
        <a:bodyPr/>
        <a:lstStyle/>
        <a:p>
          <a:endParaRPr lang="zh-TW" altLang="en-US"/>
        </a:p>
      </dgm:t>
    </dgm:pt>
    <dgm:pt modelId="{755250DA-B1F7-414A-A12F-288B1115E70D}" type="pres">
      <dgm:prSet presAssocID="{73ECD7D2-AC7E-4AB5-B208-38B81E296D32}" presName="sp" presStyleCnt="0"/>
      <dgm:spPr/>
    </dgm:pt>
    <dgm:pt modelId="{C730BE75-48F6-4D0D-A8C0-13D450A589D8}" type="pres">
      <dgm:prSet presAssocID="{D75507DF-31DA-46A2-8554-D30767FC4123}" presName="linNode" presStyleCnt="0"/>
      <dgm:spPr/>
    </dgm:pt>
    <dgm:pt modelId="{54478A3C-B1F7-48EB-BE0B-EE9E144B973E}" type="pres">
      <dgm:prSet presAssocID="{D75507DF-31DA-46A2-8554-D30767FC4123}" presName="parentText" presStyleLbl="node1" presStyleIdx="5" presStyleCnt="6" custScaleX="107976">
        <dgm:presLayoutVars>
          <dgm:chMax val="1"/>
          <dgm:bulletEnabled val="1"/>
        </dgm:presLayoutVars>
      </dgm:prSet>
      <dgm:spPr/>
      <dgm:t>
        <a:bodyPr/>
        <a:lstStyle/>
        <a:p>
          <a:endParaRPr lang="zh-TW" altLang="en-US"/>
        </a:p>
      </dgm:t>
    </dgm:pt>
    <dgm:pt modelId="{E50A4F03-E4A1-44FF-A720-CF73BAAED38D}" type="pres">
      <dgm:prSet presAssocID="{D75507DF-31DA-46A2-8554-D30767FC4123}" presName="descendantText" presStyleLbl="alignAccFollowNode1" presStyleIdx="5" presStyleCnt="6" custLinFactNeighborX="4303" custLinFactNeighborY="4897">
        <dgm:presLayoutVars>
          <dgm:bulletEnabled val="1"/>
        </dgm:presLayoutVars>
      </dgm:prSet>
      <dgm:spPr/>
      <dgm:t>
        <a:bodyPr/>
        <a:lstStyle/>
        <a:p>
          <a:endParaRPr lang="zh-TW" altLang="en-US"/>
        </a:p>
      </dgm:t>
    </dgm:pt>
  </dgm:ptLst>
  <dgm:cxnLst>
    <dgm:cxn modelId="{B89AAF11-1E78-43D7-A979-5F994386057D}" type="presOf" srcId="{5A2AABC2-E321-4B30-BF66-4C493808EEFE}" destId="{A40308BB-34A5-4ACF-850B-0D9FDC6F6BBE}" srcOrd="0" destOrd="0" presId="urn:microsoft.com/office/officeart/2005/8/layout/vList5"/>
    <dgm:cxn modelId="{7A3B2AF7-7982-4BE8-A8AE-6C1E19E9DC57}" srcId="{C91C1366-C6B3-41EE-9CB9-5BA4B3907EB6}" destId="{AB477A39-02F8-48C2-A931-067B0316867D}" srcOrd="3" destOrd="0" parTransId="{CE63C0CC-49F7-41BF-84A3-B9534C2622DD}" sibTransId="{04EE4BF1-32DC-48F5-B43C-963F129033D5}"/>
    <dgm:cxn modelId="{11607323-662B-4F3E-819F-03C7BBF8226F}" srcId="{C91C1366-C6B3-41EE-9CB9-5BA4B3907EB6}" destId="{51E0AE9D-527D-4E7B-8D86-B41FA0316D28}" srcOrd="2" destOrd="0" parTransId="{38BA8780-B3A1-419B-BDEB-C57A3FDAE9BD}" sibTransId="{CA7CE773-78C5-406C-B4F3-6333C2098617}"/>
    <dgm:cxn modelId="{1313D0C7-CC33-41DC-8417-DBDB096B7AA1}" srcId="{AB477A39-02F8-48C2-A931-067B0316867D}" destId="{CAC8388B-4ECE-4CD4-8BC1-D9CF3FD4C02A}" srcOrd="0" destOrd="0" parTransId="{C063B4D3-7D3E-4BC2-A9DB-BBFA80D8570C}" sibTransId="{C15C1390-FDBF-4F98-9013-E3F15F9350DE}"/>
    <dgm:cxn modelId="{17547DDC-28BF-4FCD-8C34-A7A2F54E490F}" type="presOf" srcId="{51E0AE9D-527D-4E7B-8D86-B41FA0316D28}" destId="{CBCB6FCE-78BD-44B0-B2A2-5317CBAE674B}" srcOrd="0" destOrd="0" presId="urn:microsoft.com/office/officeart/2005/8/layout/vList5"/>
    <dgm:cxn modelId="{6EECE104-A66B-43A3-BC1F-516944EA0B71}" srcId="{C91C1366-C6B3-41EE-9CB9-5BA4B3907EB6}" destId="{38D6F65D-D686-4A69-8025-2218B2AADB13}" srcOrd="4" destOrd="0" parTransId="{1A7B7C75-9BD1-4D01-B691-CCA7FF513C64}" sibTransId="{73ECD7D2-AC7E-4AB5-B208-38B81E296D32}"/>
    <dgm:cxn modelId="{3E164E19-1CB0-4109-B6FB-B2C0C798EDBA}" srcId="{C91C1366-C6B3-41EE-9CB9-5BA4B3907EB6}" destId="{5DF00BF7-ECBE-42A8-BEF2-56E22CE752FC}" srcOrd="0" destOrd="0" parTransId="{81D1C3EF-F725-4095-A43A-0FC7C2F467D2}" sibTransId="{F0455CB6-90CB-443A-8948-AC7491ECEE99}"/>
    <dgm:cxn modelId="{357E460E-4AFC-4AE9-B380-7B9DAC7908AC}" srcId="{38D6F65D-D686-4A69-8025-2218B2AADB13}" destId="{59AC45EA-C64D-411C-A0BB-FB08632D2EC7}" srcOrd="0" destOrd="0" parTransId="{71E96934-421E-4664-AA1F-D796DBF2BD71}" sibTransId="{15D2C1F9-F3B8-4F65-957D-4BBB17144BA3}"/>
    <dgm:cxn modelId="{1E932E75-4120-43C7-AA0A-E3A3F103D95F}" type="presOf" srcId="{043E9FC4-8F87-4B24-88AE-AD1D31E8457C}" destId="{4D02D106-FD43-4738-A11A-A55286A9467E}" srcOrd="0" destOrd="0" presId="urn:microsoft.com/office/officeart/2005/8/layout/vList5"/>
    <dgm:cxn modelId="{B8E08A43-DA0B-4656-B0DC-1929929F392C}" type="presOf" srcId="{CAC8388B-4ECE-4CD4-8BC1-D9CF3FD4C02A}" destId="{CE3720A0-3382-4720-A78B-4898F68AB77F}" srcOrd="0" destOrd="0" presId="urn:microsoft.com/office/officeart/2005/8/layout/vList5"/>
    <dgm:cxn modelId="{6C0445DE-6443-4DDF-AA35-F343872F46CD}" srcId="{5DF00BF7-ECBE-42A8-BEF2-56E22CE752FC}" destId="{825C1366-692D-4715-8E43-836F04F3DD00}" srcOrd="0" destOrd="0" parTransId="{FEED254E-4FAC-4A9B-931B-466A8215A2DB}" sibTransId="{977706A2-3B98-4641-9BF2-09C4476A9EFC}"/>
    <dgm:cxn modelId="{10C87739-9854-4E7F-A24A-C8E9BF619C2B}" type="presOf" srcId="{AB477A39-02F8-48C2-A931-067B0316867D}" destId="{E27DC49C-BF2C-4B02-91AF-E4C8D86E16A5}" srcOrd="0" destOrd="0" presId="urn:microsoft.com/office/officeart/2005/8/layout/vList5"/>
    <dgm:cxn modelId="{37EB21FE-129B-4459-BAB7-3B8C68F1BE62}" srcId="{D75507DF-31DA-46A2-8554-D30767FC4123}" destId="{AFB153DB-17E1-4C76-B522-B0D72A08E7B6}" srcOrd="0" destOrd="0" parTransId="{7C3116B2-098C-4760-8266-00136BD5E1A6}" sibTransId="{E55FF168-6E16-4AA6-87B7-A42F8216522B}"/>
    <dgm:cxn modelId="{312843DE-29FA-426C-AC98-75ED92FFAD2A}" srcId="{C91C1366-C6B3-41EE-9CB9-5BA4B3907EB6}" destId="{043E9FC4-8F87-4B24-88AE-AD1D31E8457C}" srcOrd="1" destOrd="0" parTransId="{E646B10C-0B8F-4EE1-939F-7E4B361EFF60}" sibTransId="{9D1E9FC9-62BF-4D80-A3D9-047DAC976BA7}"/>
    <dgm:cxn modelId="{BF4E463A-2B19-485F-915D-5831FCA1A910}" type="presOf" srcId="{5DF00BF7-ECBE-42A8-BEF2-56E22CE752FC}" destId="{8F4A61CA-B78F-495E-9DE2-B01D1123875D}" srcOrd="0" destOrd="0" presId="urn:microsoft.com/office/officeart/2005/8/layout/vList5"/>
    <dgm:cxn modelId="{67392C24-C3D7-4387-A1A0-8ACB3CB98704}" type="presOf" srcId="{825C1366-692D-4715-8E43-836F04F3DD00}" destId="{269EA747-C843-4BBB-9A9D-AF6189208B27}" srcOrd="0" destOrd="0" presId="urn:microsoft.com/office/officeart/2005/8/layout/vList5"/>
    <dgm:cxn modelId="{3F625ABA-D4A6-4FF8-91F0-4A263EB44003}" srcId="{C91C1366-C6B3-41EE-9CB9-5BA4B3907EB6}" destId="{D75507DF-31DA-46A2-8554-D30767FC4123}" srcOrd="5" destOrd="0" parTransId="{FE6A18D6-2916-458B-9A01-3472A4701DAD}" sibTransId="{CEB072DC-B123-478B-855B-EDC13EA75C44}"/>
    <dgm:cxn modelId="{BE6904BD-4968-4F63-AE58-A59658B8C413}" srcId="{51E0AE9D-527D-4E7B-8D86-B41FA0316D28}" destId="{D5DC74E7-46C7-464C-A12B-2CB5540F57CA}" srcOrd="0" destOrd="0" parTransId="{762285C5-B05C-4A4A-8CDC-0D43EC3B5751}" sibTransId="{E92A723A-66B1-4B58-B31E-CB9A35A63BB8}"/>
    <dgm:cxn modelId="{294797C9-F86F-41DC-AF02-DB4D30351D16}" type="presOf" srcId="{C91C1366-C6B3-41EE-9CB9-5BA4B3907EB6}" destId="{CC085696-EDAF-4507-AC44-51815E2974D1}" srcOrd="0" destOrd="0" presId="urn:microsoft.com/office/officeart/2005/8/layout/vList5"/>
    <dgm:cxn modelId="{58F41C74-1B64-4617-9CD1-CA8ED6A1FEE4}" type="presOf" srcId="{D5DC74E7-46C7-464C-A12B-2CB5540F57CA}" destId="{4AE2C8D8-490E-49E6-BC98-499977FACBD4}" srcOrd="0" destOrd="0" presId="urn:microsoft.com/office/officeart/2005/8/layout/vList5"/>
    <dgm:cxn modelId="{4EABA427-405D-4D6B-B4F8-1B03292B348D}" type="presOf" srcId="{D75507DF-31DA-46A2-8554-D30767FC4123}" destId="{54478A3C-B1F7-48EB-BE0B-EE9E144B973E}" srcOrd="0" destOrd="0" presId="urn:microsoft.com/office/officeart/2005/8/layout/vList5"/>
    <dgm:cxn modelId="{42AF46DE-3F11-43FD-AE6D-3FC0EB4E2EC5}" type="presOf" srcId="{38D6F65D-D686-4A69-8025-2218B2AADB13}" destId="{C052DE59-DBE0-41D7-90B6-5656E1BD939A}" srcOrd="0" destOrd="0" presId="urn:microsoft.com/office/officeart/2005/8/layout/vList5"/>
    <dgm:cxn modelId="{9D243BED-0FF0-47D9-BA6A-9E8D3E49BD5A}" srcId="{043E9FC4-8F87-4B24-88AE-AD1D31E8457C}" destId="{5A2AABC2-E321-4B30-BF66-4C493808EEFE}" srcOrd="0" destOrd="0" parTransId="{B8E9798E-CF0A-491F-9AF8-631750327F63}" sibTransId="{5C1CBBA8-C983-493F-947B-08F09E3C87FC}"/>
    <dgm:cxn modelId="{18B6A649-44CA-493C-9D08-D7F5706185CB}" type="presOf" srcId="{59AC45EA-C64D-411C-A0BB-FB08632D2EC7}" destId="{D98555EC-FBA8-4F57-B4A8-A85AAF85B36A}" srcOrd="0" destOrd="0" presId="urn:microsoft.com/office/officeart/2005/8/layout/vList5"/>
    <dgm:cxn modelId="{69A179DC-197A-4516-8959-0055B08CBCE7}" type="presOf" srcId="{AFB153DB-17E1-4C76-B522-B0D72A08E7B6}" destId="{E50A4F03-E4A1-44FF-A720-CF73BAAED38D}" srcOrd="0" destOrd="0" presId="urn:microsoft.com/office/officeart/2005/8/layout/vList5"/>
    <dgm:cxn modelId="{10F5C549-E777-4DC1-9590-F236C8676577}" type="presParOf" srcId="{CC085696-EDAF-4507-AC44-51815E2974D1}" destId="{C87097DD-E97F-45F1-8412-FE87E8208198}" srcOrd="0" destOrd="0" presId="urn:microsoft.com/office/officeart/2005/8/layout/vList5"/>
    <dgm:cxn modelId="{3B2A2CF9-D551-4549-A729-7E44A292F3EA}" type="presParOf" srcId="{C87097DD-E97F-45F1-8412-FE87E8208198}" destId="{8F4A61CA-B78F-495E-9DE2-B01D1123875D}" srcOrd="0" destOrd="0" presId="urn:microsoft.com/office/officeart/2005/8/layout/vList5"/>
    <dgm:cxn modelId="{5C96900E-E1F5-453F-9230-5660BAFB77B3}" type="presParOf" srcId="{C87097DD-E97F-45F1-8412-FE87E8208198}" destId="{269EA747-C843-4BBB-9A9D-AF6189208B27}" srcOrd="1" destOrd="0" presId="urn:microsoft.com/office/officeart/2005/8/layout/vList5"/>
    <dgm:cxn modelId="{B977DE99-5B0F-46E4-8097-4844E5EE2971}" type="presParOf" srcId="{CC085696-EDAF-4507-AC44-51815E2974D1}" destId="{575665AE-97F7-4CBE-A478-14B9EF636D3A}" srcOrd="1" destOrd="0" presId="urn:microsoft.com/office/officeart/2005/8/layout/vList5"/>
    <dgm:cxn modelId="{44471D21-C709-45A5-8A45-7F1E0207C25A}" type="presParOf" srcId="{CC085696-EDAF-4507-AC44-51815E2974D1}" destId="{7BCB396B-B4CD-4BD3-B749-C43CD848AB55}" srcOrd="2" destOrd="0" presId="urn:microsoft.com/office/officeart/2005/8/layout/vList5"/>
    <dgm:cxn modelId="{F390A16E-4CC6-4893-A80C-CE7B8558AB60}" type="presParOf" srcId="{7BCB396B-B4CD-4BD3-B749-C43CD848AB55}" destId="{4D02D106-FD43-4738-A11A-A55286A9467E}" srcOrd="0" destOrd="0" presId="urn:microsoft.com/office/officeart/2005/8/layout/vList5"/>
    <dgm:cxn modelId="{4F85BBB0-0585-4705-A8F2-DE1199FEC4CF}" type="presParOf" srcId="{7BCB396B-B4CD-4BD3-B749-C43CD848AB55}" destId="{A40308BB-34A5-4ACF-850B-0D9FDC6F6BBE}" srcOrd="1" destOrd="0" presId="urn:microsoft.com/office/officeart/2005/8/layout/vList5"/>
    <dgm:cxn modelId="{EBFFA47E-3580-4E47-BD1D-B0D94A24E048}" type="presParOf" srcId="{CC085696-EDAF-4507-AC44-51815E2974D1}" destId="{32733AE0-2F44-46C9-B0F2-D75975603378}" srcOrd="3" destOrd="0" presId="urn:microsoft.com/office/officeart/2005/8/layout/vList5"/>
    <dgm:cxn modelId="{04339BF6-2E0C-4C5C-B3E9-40B212C1567A}" type="presParOf" srcId="{CC085696-EDAF-4507-AC44-51815E2974D1}" destId="{F08F1D44-BD6B-4CDB-B673-76CC862069B7}" srcOrd="4" destOrd="0" presId="urn:microsoft.com/office/officeart/2005/8/layout/vList5"/>
    <dgm:cxn modelId="{15E51E3D-35C4-4236-88A0-9ABB9F5CC22A}" type="presParOf" srcId="{F08F1D44-BD6B-4CDB-B673-76CC862069B7}" destId="{CBCB6FCE-78BD-44B0-B2A2-5317CBAE674B}" srcOrd="0" destOrd="0" presId="urn:microsoft.com/office/officeart/2005/8/layout/vList5"/>
    <dgm:cxn modelId="{90BD4F58-9F27-4BD0-AB4F-051C1A74785F}" type="presParOf" srcId="{F08F1D44-BD6B-4CDB-B673-76CC862069B7}" destId="{4AE2C8D8-490E-49E6-BC98-499977FACBD4}" srcOrd="1" destOrd="0" presId="urn:microsoft.com/office/officeart/2005/8/layout/vList5"/>
    <dgm:cxn modelId="{D7E4A11F-69EF-4624-9C61-66FC8C72F21A}" type="presParOf" srcId="{CC085696-EDAF-4507-AC44-51815E2974D1}" destId="{3AE65947-E256-4FDF-8A79-2606B2A19097}" srcOrd="5" destOrd="0" presId="urn:microsoft.com/office/officeart/2005/8/layout/vList5"/>
    <dgm:cxn modelId="{DBB1425C-FFED-4FA9-A706-339FDA07124C}" type="presParOf" srcId="{CC085696-EDAF-4507-AC44-51815E2974D1}" destId="{2102732C-2230-4313-96EA-860D56E29FEE}" srcOrd="6" destOrd="0" presId="urn:microsoft.com/office/officeart/2005/8/layout/vList5"/>
    <dgm:cxn modelId="{BB0FB93D-6EF6-4A50-8EAA-8219058457CD}" type="presParOf" srcId="{2102732C-2230-4313-96EA-860D56E29FEE}" destId="{E27DC49C-BF2C-4B02-91AF-E4C8D86E16A5}" srcOrd="0" destOrd="0" presId="urn:microsoft.com/office/officeart/2005/8/layout/vList5"/>
    <dgm:cxn modelId="{6BB35B82-7F6B-4E30-BE78-22ADFCDD9AF5}" type="presParOf" srcId="{2102732C-2230-4313-96EA-860D56E29FEE}" destId="{CE3720A0-3382-4720-A78B-4898F68AB77F}" srcOrd="1" destOrd="0" presId="urn:microsoft.com/office/officeart/2005/8/layout/vList5"/>
    <dgm:cxn modelId="{8A053161-24CC-48CC-90F6-E4D3E044D92B}" type="presParOf" srcId="{CC085696-EDAF-4507-AC44-51815E2974D1}" destId="{F2FD4A25-198C-4696-86BA-B4604A90E13A}" srcOrd="7" destOrd="0" presId="urn:microsoft.com/office/officeart/2005/8/layout/vList5"/>
    <dgm:cxn modelId="{B8D23ADE-4C35-4A06-BD04-16731ED1A672}" type="presParOf" srcId="{CC085696-EDAF-4507-AC44-51815E2974D1}" destId="{DAC8EB60-274B-45CD-A02C-56706F5B436F}" srcOrd="8" destOrd="0" presId="urn:microsoft.com/office/officeart/2005/8/layout/vList5"/>
    <dgm:cxn modelId="{4E052FEE-D917-40F5-A7BA-5A2C34D2BEC7}" type="presParOf" srcId="{DAC8EB60-274B-45CD-A02C-56706F5B436F}" destId="{C052DE59-DBE0-41D7-90B6-5656E1BD939A}" srcOrd="0" destOrd="0" presId="urn:microsoft.com/office/officeart/2005/8/layout/vList5"/>
    <dgm:cxn modelId="{BD87ED18-213C-4810-B7B9-A1B5DE46C7AD}" type="presParOf" srcId="{DAC8EB60-274B-45CD-A02C-56706F5B436F}" destId="{D98555EC-FBA8-4F57-B4A8-A85AAF85B36A}" srcOrd="1" destOrd="0" presId="urn:microsoft.com/office/officeart/2005/8/layout/vList5"/>
    <dgm:cxn modelId="{CBFFC227-C05A-490E-91CA-78ADD89555BB}" type="presParOf" srcId="{CC085696-EDAF-4507-AC44-51815E2974D1}" destId="{755250DA-B1F7-414A-A12F-288B1115E70D}" srcOrd="9" destOrd="0" presId="urn:microsoft.com/office/officeart/2005/8/layout/vList5"/>
    <dgm:cxn modelId="{FC118DD9-1DC3-4229-9BCA-68B6BBC2FED3}" type="presParOf" srcId="{CC085696-EDAF-4507-AC44-51815E2974D1}" destId="{C730BE75-48F6-4D0D-A8C0-13D450A589D8}" srcOrd="10" destOrd="0" presId="urn:microsoft.com/office/officeart/2005/8/layout/vList5"/>
    <dgm:cxn modelId="{0484A095-0803-4CD5-95A4-19128E69A64B}" type="presParOf" srcId="{C730BE75-48F6-4D0D-A8C0-13D450A589D8}" destId="{54478A3C-B1F7-48EB-BE0B-EE9E144B973E}" srcOrd="0" destOrd="0" presId="urn:microsoft.com/office/officeart/2005/8/layout/vList5"/>
    <dgm:cxn modelId="{4C561E97-50FD-4EF9-8531-80D73A095946}" type="presParOf" srcId="{C730BE75-48F6-4D0D-A8C0-13D450A589D8}" destId="{E50A4F03-E4A1-44FF-A720-CF73BAAED3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5F45A-2876-4932-88E0-562463E174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8447F887-F8B5-4D14-B1AC-F35BE1E9DAC2}">
      <dgm:prSet phldrT="[文字]" custT="1"/>
      <dgm:spPr/>
      <dgm:t>
        <a:bodyPr/>
        <a:lstStyle/>
        <a:p>
          <a:r>
            <a:rPr lang="en-US" altLang="zh-TW" sz="2400" b="1" dirty="0" smtClean="0">
              <a:solidFill>
                <a:schemeClr val="tx1"/>
              </a:solidFill>
              <a:ea typeface="新細明體" pitchFamily="18" charset="-120"/>
            </a:rPr>
            <a:t>7.</a:t>
          </a:r>
          <a:r>
            <a:rPr lang="zh-TW" altLang="zh-TW" sz="2400" b="1" dirty="0" smtClean="0">
              <a:solidFill>
                <a:schemeClr val="tx1"/>
              </a:solidFill>
              <a:ea typeface="新細明體" pitchFamily="18" charset="-120"/>
            </a:rPr>
            <a:t>符合自住條件之免納所得額與其他免徵情形</a:t>
          </a:r>
          <a:endParaRPr lang="zh-TW" altLang="en-US" sz="2400" dirty="0"/>
        </a:p>
      </dgm:t>
    </dgm:pt>
    <dgm:pt modelId="{4C31AD24-EBB3-4AD6-9C99-38DC9CEC336E}" type="parTrans" cxnId="{C15AB13B-D207-44B9-9068-57D2B42EECCE}">
      <dgm:prSet/>
      <dgm:spPr/>
      <dgm:t>
        <a:bodyPr/>
        <a:lstStyle/>
        <a:p>
          <a:endParaRPr lang="zh-TW" altLang="en-US"/>
        </a:p>
      </dgm:t>
    </dgm:pt>
    <dgm:pt modelId="{0E34FF14-1688-4950-AEFC-2E012DA2E650}" type="sibTrans" cxnId="{C15AB13B-D207-44B9-9068-57D2B42EECCE}">
      <dgm:prSet/>
      <dgm:spPr/>
      <dgm:t>
        <a:bodyPr/>
        <a:lstStyle/>
        <a:p>
          <a:endParaRPr lang="zh-TW" altLang="en-US"/>
        </a:p>
      </dgm:t>
    </dgm:pt>
    <dgm:pt modelId="{82F3CA01-32A5-4C38-B429-B1BEA7E622D8}">
      <dgm:prSet phldrT="[文字]" custT="1"/>
      <dgm:spPr/>
      <dgm:t>
        <a:bodyPr/>
        <a:lstStyle/>
        <a:p>
          <a:pPr algn="l"/>
          <a:r>
            <a:rPr lang="zh-TW" altLang="en-US" sz="2200" b="1" dirty="0" smtClean="0">
              <a:solidFill>
                <a:srgbClr val="FF00FF"/>
              </a:solidFill>
              <a:ea typeface="新細明體" pitchFamily="18" charset="-120"/>
            </a:rPr>
            <a:t>自用住宅定義與設籍時間點</a:t>
          </a:r>
          <a:endParaRPr lang="zh-TW" altLang="en-US" sz="2200" dirty="0">
            <a:solidFill>
              <a:srgbClr val="FF00FF"/>
            </a:solidFill>
          </a:endParaRPr>
        </a:p>
      </dgm:t>
    </dgm:pt>
    <dgm:pt modelId="{14E0A145-77B3-4E2A-913B-031E3D190D7D}" type="parTrans" cxnId="{D4546AE8-98F5-4B9D-AC94-7AFD22B07527}">
      <dgm:prSet/>
      <dgm:spPr/>
      <dgm:t>
        <a:bodyPr/>
        <a:lstStyle/>
        <a:p>
          <a:endParaRPr lang="zh-TW" altLang="en-US"/>
        </a:p>
      </dgm:t>
    </dgm:pt>
    <dgm:pt modelId="{65C7A216-2816-45B0-AA0A-7BC7F209E3D5}" type="sibTrans" cxnId="{D4546AE8-98F5-4B9D-AC94-7AFD22B07527}">
      <dgm:prSet/>
      <dgm:spPr/>
      <dgm:t>
        <a:bodyPr/>
        <a:lstStyle/>
        <a:p>
          <a:endParaRPr lang="zh-TW" altLang="en-US"/>
        </a:p>
      </dgm:t>
    </dgm:pt>
    <dgm:pt modelId="{97C71B09-6FEE-4029-A039-DD57F680DFFD}">
      <dgm:prSet phldrT="[文字]"/>
      <dgm:spPr/>
      <dgm:t>
        <a:bodyPr/>
        <a:lstStyle/>
        <a:p>
          <a:r>
            <a:rPr lang="en-US" altLang="zh-TW" b="1" dirty="0" smtClean="0">
              <a:solidFill>
                <a:schemeClr val="tx1"/>
              </a:solidFill>
              <a:ea typeface="新細明體" pitchFamily="18" charset="-120"/>
            </a:rPr>
            <a:t>8.</a:t>
          </a:r>
          <a:r>
            <a:rPr lang="zh-TW" altLang="en-US" b="1" dirty="0" smtClean="0">
              <a:solidFill>
                <a:schemeClr val="tx1"/>
              </a:solidFill>
              <a:ea typeface="新細明體" pitchFamily="18" charset="-120"/>
            </a:rPr>
            <a:t>自住房地</a:t>
          </a:r>
          <a:r>
            <a:rPr lang="zh-TW" altLang="zh-TW" b="1" dirty="0" smtClean="0">
              <a:solidFill>
                <a:schemeClr val="tx1"/>
              </a:solidFill>
              <a:ea typeface="新細明體" pitchFamily="18" charset="-120"/>
            </a:rPr>
            <a:t>重購退稅</a:t>
          </a:r>
          <a:endParaRPr lang="zh-TW" altLang="en-US" dirty="0"/>
        </a:p>
      </dgm:t>
    </dgm:pt>
    <dgm:pt modelId="{84A4E150-54F2-408C-840B-58968AE4691A}" type="parTrans" cxnId="{D0789398-8F38-41A0-BE77-4DF2CD0891DB}">
      <dgm:prSet/>
      <dgm:spPr/>
      <dgm:t>
        <a:bodyPr/>
        <a:lstStyle/>
        <a:p>
          <a:endParaRPr lang="zh-TW" altLang="en-US"/>
        </a:p>
      </dgm:t>
    </dgm:pt>
    <dgm:pt modelId="{7CCB8A73-B0F7-4387-95F5-4F1BC0368732}" type="sibTrans" cxnId="{D0789398-8F38-41A0-BE77-4DF2CD0891DB}">
      <dgm:prSet/>
      <dgm:spPr/>
      <dgm:t>
        <a:bodyPr/>
        <a:lstStyle/>
        <a:p>
          <a:endParaRPr lang="zh-TW" altLang="en-US"/>
        </a:p>
      </dgm:t>
    </dgm:pt>
    <dgm:pt modelId="{639BD2DD-5B1D-4F1C-84F7-CBCC176AE1D7}">
      <dgm:prSet phldrT="[文字]" custT="1"/>
      <dgm:spPr/>
      <dgm:t>
        <a:bodyPr/>
        <a:lstStyle/>
        <a:p>
          <a:pPr algn="l"/>
          <a:r>
            <a:rPr lang="zh-TW" altLang="en-US" sz="2200" b="1" dirty="0" smtClean="0">
              <a:solidFill>
                <a:srgbClr val="FF00FF"/>
              </a:solidFill>
              <a:ea typeface="新細明體" pitchFamily="18" charset="-120"/>
            </a:rPr>
            <a:t>最具誠意的條文與節稅規劃</a:t>
          </a:r>
          <a:endParaRPr lang="zh-TW" altLang="en-US" sz="2200" dirty="0">
            <a:solidFill>
              <a:srgbClr val="FF00FF"/>
            </a:solidFill>
          </a:endParaRPr>
        </a:p>
      </dgm:t>
    </dgm:pt>
    <dgm:pt modelId="{EEC9E9F7-89AF-42EB-B83E-8961799DF883}" type="parTrans" cxnId="{DED1FC42-9386-4245-918A-DF2964C2CBEB}">
      <dgm:prSet/>
      <dgm:spPr/>
      <dgm:t>
        <a:bodyPr/>
        <a:lstStyle/>
        <a:p>
          <a:endParaRPr lang="zh-TW" altLang="en-US"/>
        </a:p>
      </dgm:t>
    </dgm:pt>
    <dgm:pt modelId="{A9D0AB1F-1540-4A58-B7D9-73F5A1F239F8}" type="sibTrans" cxnId="{DED1FC42-9386-4245-918A-DF2964C2CBEB}">
      <dgm:prSet/>
      <dgm:spPr/>
      <dgm:t>
        <a:bodyPr/>
        <a:lstStyle/>
        <a:p>
          <a:endParaRPr lang="zh-TW" altLang="en-US"/>
        </a:p>
      </dgm:t>
    </dgm:pt>
    <dgm:pt modelId="{D02F365D-11EF-47EE-819A-400CC0E80497}">
      <dgm:prSet/>
      <dgm:spPr/>
      <dgm:t>
        <a:bodyPr/>
        <a:lstStyle/>
        <a:p>
          <a:r>
            <a:rPr lang="en-US" altLang="zh-TW" b="1" dirty="0" smtClean="0">
              <a:solidFill>
                <a:schemeClr val="tx1"/>
              </a:solidFill>
              <a:ea typeface="新細明體" pitchFamily="18" charset="-120"/>
            </a:rPr>
            <a:t>9.</a:t>
          </a:r>
          <a:r>
            <a:rPr lang="zh-TW" altLang="zh-TW" b="1" dirty="0" smtClean="0">
              <a:solidFill>
                <a:schemeClr val="tx1"/>
              </a:solidFill>
              <a:ea typeface="新細明體" pitchFamily="18" charset="-120"/>
            </a:rPr>
            <a:t>防錯殺條款</a:t>
          </a:r>
          <a:endParaRPr lang="zh-TW" altLang="en-US" dirty="0"/>
        </a:p>
      </dgm:t>
    </dgm:pt>
    <dgm:pt modelId="{27D768BF-548F-4B3C-9B59-4ECF77BA3939}" type="parTrans" cxnId="{78BCA586-4B35-4A31-9C03-6144DAA9721E}">
      <dgm:prSet/>
      <dgm:spPr/>
      <dgm:t>
        <a:bodyPr/>
        <a:lstStyle/>
        <a:p>
          <a:endParaRPr lang="zh-TW" altLang="en-US"/>
        </a:p>
      </dgm:t>
    </dgm:pt>
    <dgm:pt modelId="{7A9A7695-9194-487D-9911-A85BD945187C}" type="sibTrans" cxnId="{78BCA586-4B35-4A31-9C03-6144DAA9721E}">
      <dgm:prSet/>
      <dgm:spPr/>
      <dgm:t>
        <a:bodyPr/>
        <a:lstStyle/>
        <a:p>
          <a:endParaRPr lang="zh-TW" altLang="en-US"/>
        </a:p>
      </dgm:t>
    </dgm:pt>
    <dgm:pt modelId="{E4130DBE-AD08-4216-8730-BEA28F039CDA}">
      <dgm:prSet/>
      <dgm:spPr/>
      <dgm:t>
        <a:bodyPr/>
        <a:lstStyle/>
        <a:p>
          <a:r>
            <a:rPr lang="en-US" altLang="zh-TW" b="1" dirty="0" smtClean="0">
              <a:solidFill>
                <a:schemeClr val="tx1"/>
              </a:solidFill>
              <a:ea typeface="新細明體" pitchFamily="18" charset="-120"/>
            </a:rPr>
            <a:t>10.</a:t>
          </a:r>
          <a:r>
            <a:rPr lang="zh-TW" altLang="zh-TW" b="1" dirty="0" smtClean="0">
              <a:solidFill>
                <a:schemeClr val="tx1"/>
              </a:solidFill>
              <a:ea typeface="新細明體" pitchFamily="18" charset="-120"/>
            </a:rPr>
            <a:t>納稅及申報</a:t>
          </a:r>
          <a:endParaRPr lang="zh-TW" altLang="en-US" dirty="0"/>
        </a:p>
      </dgm:t>
    </dgm:pt>
    <dgm:pt modelId="{A9E2314D-7836-4C47-98A4-C21231F8DD45}" type="parTrans" cxnId="{6AB5127A-4C5D-4302-886B-7B4AE3B15665}">
      <dgm:prSet/>
      <dgm:spPr/>
      <dgm:t>
        <a:bodyPr/>
        <a:lstStyle/>
        <a:p>
          <a:endParaRPr lang="zh-TW" altLang="en-US"/>
        </a:p>
      </dgm:t>
    </dgm:pt>
    <dgm:pt modelId="{F3C76AFB-487B-40F1-938F-654F64ADF8ED}" type="sibTrans" cxnId="{6AB5127A-4C5D-4302-886B-7B4AE3B15665}">
      <dgm:prSet/>
      <dgm:spPr/>
      <dgm:t>
        <a:bodyPr/>
        <a:lstStyle/>
        <a:p>
          <a:endParaRPr lang="zh-TW" altLang="en-US"/>
        </a:p>
      </dgm:t>
    </dgm:pt>
    <dgm:pt modelId="{CCA49615-B9F5-48D8-91DF-5B7C31DCCB0D}">
      <dgm:prSet/>
      <dgm:spPr/>
      <dgm:t>
        <a:bodyPr/>
        <a:lstStyle/>
        <a:p>
          <a:r>
            <a:rPr lang="en-US" altLang="zh-TW" b="1" dirty="0" smtClean="0">
              <a:solidFill>
                <a:schemeClr val="tx1"/>
              </a:solidFill>
              <a:ea typeface="新細明體" pitchFamily="18" charset="-120"/>
            </a:rPr>
            <a:t>11.</a:t>
          </a:r>
          <a:r>
            <a:rPr lang="zh-TW" altLang="en-US" b="1" dirty="0" smtClean="0">
              <a:solidFill>
                <a:schemeClr val="tx1"/>
              </a:solidFill>
              <a:ea typeface="新細明體" pitchFamily="18" charset="-120"/>
            </a:rPr>
            <a:t>罰        則</a:t>
          </a:r>
          <a:endParaRPr lang="zh-TW" altLang="en-US" dirty="0"/>
        </a:p>
      </dgm:t>
    </dgm:pt>
    <dgm:pt modelId="{6C71ABFA-05EB-4085-A15A-1A11B7975921}" type="parTrans" cxnId="{3F39CBD0-6600-41EA-9AD3-7C8A14C9B1B2}">
      <dgm:prSet/>
      <dgm:spPr/>
      <dgm:t>
        <a:bodyPr/>
        <a:lstStyle/>
        <a:p>
          <a:endParaRPr lang="zh-TW" altLang="en-US"/>
        </a:p>
      </dgm:t>
    </dgm:pt>
    <dgm:pt modelId="{EB37BAD0-6335-4A32-AB9F-DE97A993A567}" type="sibTrans" cxnId="{3F39CBD0-6600-41EA-9AD3-7C8A14C9B1B2}">
      <dgm:prSet/>
      <dgm:spPr/>
      <dgm:t>
        <a:bodyPr/>
        <a:lstStyle/>
        <a:p>
          <a:endParaRPr lang="zh-TW" altLang="en-US"/>
        </a:p>
      </dgm:t>
    </dgm:pt>
    <dgm:pt modelId="{23F777F9-2C9C-4C0E-8672-053E789C584A}">
      <dgm:prSet custT="1"/>
      <dgm:spPr/>
      <dgm:t>
        <a:bodyPr/>
        <a:lstStyle/>
        <a:p>
          <a:pPr algn="l"/>
          <a:r>
            <a:rPr lang="zh-TW" altLang="en-US" sz="2200" b="1" dirty="0" smtClean="0">
              <a:solidFill>
                <a:srgbClr val="FF00FF"/>
              </a:solidFill>
              <a:ea typeface="新細明體" pitchFamily="18" charset="-120"/>
            </a:rPr>
            <a:t>個人部分分離課稅、過戶完成之次日</a:t>
          </a:r>
          <a:r>
            <a:rPr lang="en-US" altLang="zh-TW" sz="2200" b="1" dirty="0" smtClean="0">
              <a:solidFill>
                <a:srgbClr val="FF00FF"/>
              </a:solidFill>
              <a:ea typeface="新細明體" pitchFamily="18" charset="-120"/>
            </a:rPr>
            <a:t>30</a:t>
          </a:r>
          <a:r>
            <a:rPr lang="zh-TW" altLang="en-US" sz="2200" b="1" dirty="0" smtClean="0">
              <a:solidFill>
                <a:srgbClr val="FF00FF"/>
              </a:solidFill>
              <a:ea typeface="新細明體" pitchFamily="18" charset="-120"/>
            </a:rPr>
            <a:t>日向申報地申報</a:t>
          </a:r>
          <a:endParaRPr lang="zh-TW" altLang="en-US" sz="2200" b="1" dirty="0">
            <a:solidFill>
              <a:srgbClr val="FF00FF"/>
            </a:solidFill>
            <a:ea typeface="新細明體" pitchFamily="18" charset="-120"/>
          </a:endParaRPr>
        </a:p>
      </dgm:t>
    </dgm:pt>
    <dgm:pt modelId="{AF87C115-7053-4364-A4F7-9B95F76FAFAB}" type="parTrans" cxnId="{CBF0BF52-BD3C-44BB-B8E6-3B91F857728A}">
      <dgm:prSet/>
      <dgm:spPr/>
      <dgm:t>
        <a:bodyPr/>
        <a:lstStyle/>
        <a:p>
          <a:endParaRPr lang="zh-TW" altLang="en-US"/>
        </a:p>
      </dgm:t>
    </dgm:pt>
    <dgm:pt modelId="{0B360334-5E56-4821-8DA9-09200F7544F6}" type="sibTrans" cxnId="{CBF0BF52-BD3C-44BB-B8E6-3B91F857728A}">
      <dgm:prSet/>
      <dgm:spPr/>
      <dgm:t>
        <a:bodyPr/>
        <a:lstStyle/>
        <a:p>
          <a:endParaRPr lang="zh-TW" altLang="en-US"/>
        </a:p>
      </dgm:t>
    </dgm:pt>
    <dgm:pt modelId="{B9529672-8487-472A-BEAE-9C0D243E56B6}">
      <dgm:prSet/>
      <dgm:spPr/>
      <dgm:t>
        <a:bodyPr/>
        <a:lstStyle/>
        <a:p>
          <a:r>
            <a:rPr lang="en-US" altLang="zh-TW" b="1" dirty="0" smtClean="0">
              <a:solidFill>
                <a:schemeClr val="tx1"/>
              </a:solidFill>
              <a:ea typeface="新細明體" pitchFamily="18" charset="-120"/>
            </a:rPr>
            <a:t>12.</a:t>
          </a:r>
          <a:r>
            <a:rPr lang="zh-TW" altLang="zh-TW" b="1" dirty="0" smtClean="0">
              <a:solidFill>
                <a:schemeClr val="tx1"/>
              </a:solidFill>
              <a:ea typeface="新細明體" pitchFamily="18" charset="-120"/>
            </a:rPr>
            <a:t>收入用途</a:t>
          </a:r>
          <a:endParaRPr lang="zh-TW" altLang="en-US" dirty="0"/>
        </a:p>
      </dgm:t>
    </dgm:pt>
    <dgm:pt modelId="{C1902CFA-CBF1-4C8E-A312-1A8CDCD39876}" type="parTrans" cxnId="{2CFCEC30-672F-454F-B8E8-05028BDE7D5F}">
      <dgm:prSet/>
      <dgm:spPr/>
      <dgm:t>
        <a:bodyPr/>
        <a:lstStyle/>
        <a:p>
          <a:endParaRPr lang="zh-TW" altLang="en-US"/>
        </a:p>
      </dgm:t>
    </dgm:pt>
    <dgm:pt modelId="{9248E6A5-0F3A-47D5-8551-D3843BA9E2F2}" type="sibTrans" cxnId="{2CFCEC30-672F-454F-B8E8-05028BDE7D5F}">
      <dgm:prSet/>
      <dgm:spPr/>
      <dgm:t>
        <a:bodyPr/>
        <a:lstStyle/>
        <a:p>
          <a:endParaRPr lang="zh-TW" altLang="en-US"/>
        </a:p>
      </dgm:t>
    </dgm:pt>
    <dgm:pt modelId="{C6CD985B-023A-4497-8543-A7E64359B64F}">
      <dgm:prSet custT="1"/>
      <dgm:spPr/>
      <dgm:t>
        <a:bodyPr/>
        <a:lstStyle/>
        <a:p>
          <a:pPr algn="l"/>
          <a:r>
            <a:rPr lang="zh-TW" altLang="en-US" sz="2200" b="1" dirty="0" smtClean="0">
              <a:solidFill>
                <a:srgbClr val="FF00FF"/>
              </a:solidFill>
              <a:ea typeface="新細明體" pitchFamily="18" charset="-120"/>
            </a:rPr>
            <a:t>非自願因素、合作興建、持有時間合併計算</a:t>
          </a:r>
          <a:endParaRPr lang="zh-TW" altLang="en-US" sz="2200" b="1" dirty="0">
            <a:solidFill>
              <a:srgbClr val="FF00FF"/>
            </a:solidFill>
            <a:ea typeface="新細明體" pitchFamily="18" charset="-120"/>
          </a:endParaRPr>
        </a:p>
      </dgm:t>
    </dgm:pt>
    <dgm:pt modelId="{A9703001-A187-44F2-B8F2-0CE5119C9F86}" type="parTrans" cxnId="{064D1339-D072-4E36-868A-643E8F4C61D4}">
      <dgm:prSet/>
      <dgm:spPr/>
      <dgm:t>
        <a:bodyPr/>
        <a:lstStyle/>
        <a:p>
          <a:endParaRPr lang="zh-TW" altLang="en-US"/>
        </a:p>
      </dgm:t>
    </dgm:pt>
    <dgm:pt modelId="{E28CA8C3-C827-42A0-B52C-F97168CDE2B1}" type="sibTrans" cxnId="{064D1339-D072-4E36-868A-643E8F4C61D4}">
      <dgm:prSet/>
      <dgm:spPr/>
      <dgm:t>
        <a:bodyPr/>
        <a:lstStyle/>
        <a:p>
          <a:endParaRPr lang="zh-TW" altLang="en-US"/>
        </a:p>
      </dgm:t>
    </dgm:pt>
    <dgm:pt modelId="{599E06C3-EEFD-4153-92ED-684B06EDB15C}" type="pres">
      <dgm:prSet presAssocID="{2205F45A-2876-4932-88E0-562463E17427}" presName="linear" presStyleCnt="0">
        <dgm:presLayoutVars>
          <dgm:animLvl val="lvl"/>
          <dgm:resizeHandles val="exact"/>
        </dgm:presLayoutVars>
      </dgm:prSet>
      <dgm:spPr/>
      <dgm:t>
        <a:bodyPr/>
        <a:lstStyle/>
        <a:p>
          <a:endParaRPr lang="zh-TW" altLang="en-US"/>
        </a:p>
      </dgm:t>
    </dgm:pt>
    <dgm:pt modelId="{D4BC424D-8293-430C-9489-3D79FBD71FE7}" type="pres">
      <dgm:prSet presAssocID="{8447F887-F8B5-4D14-B1AC-F35BE1E9DAC2}" presName="parentText" presStyleLbl="node1" presStyleIdx="0" presStyleCnt="6" custScaleX="72121" custScaleY="78439" custLinFactNeighborX="-13939" custLinFactNeighborY="5878">
        <dgm:presLayoutVars>
          <dgm:chMax val="0"/>
          <dgm:bulletEnabled val="1"/>
        </dgm:presLayoutVars>
      </dgm:prSet>
      <dgm:spPr/>
      <dgm:t>
        <a:bodyPr/>
        <a:lstStyle/>
        <a:p>
          <a:endParaRPr lang="zh-TW" altLang="en-US"/>
        </a:p>
      </dgm:t>
    </dgm:pt>
    <dgm:pt modelId="{37350A2A-7A31-41F3-992C-7247F03E28E0}" type="pres">
      <dgm:prSet presAssocID="{8447F887-F8B5-4D14-B1AC-F35BE1E9DAC2}" presName="childText" presStyleLbl="revTx" presStyleIdx="0" presStyleCnt="4" custScaleX="60157" custScaleY="102598" custLinFactNeighborX="-19125" custLinFactNeighborY="2657">
        <dgm:presLayoutVars>
          <dgm:bulletEnabled val="1"/>
        </dgm:presLayoutVars>
      </dgm:prSet>
      <dgm:spPr/>
      <dgm:t>
        <a:bodyPr/>
        <a:lstStyle/>
        <a:p>
          <a:endParaRPr lang="zh-TW" altLang="en-US"/>
        </a:p>
      </dgm:t>
    </dgm:pt>
    <dgm:pt modelId="{983DEE87-619A-48D2-8754-7668A5A3D03C}" type="pres">
      <dgm:prSet presAssocID="{97C71B09-6FEE-4029-A039-DD57F680DFFD}" presName="parentText" presStyleLbl="node1" presStyleIdx="1" presStyleCnt="6" custScaleX="30404" custScaleY="101259" custLinFactNeighborX="-36274" custLinFactNeighborY="-7677">
        <dgm:presLayoutVars>
          <dgm:chMax val="0"/>
          <dgm:bulletEnabled val="1"/>
        </dgm:presLayoutVars>
      </dgm:prSet>
      <dgm:spPr/>
      <dgm:t>
        <a:bodyPr/>
        <a:lstStyle/>
        <a:p>
          <a:endParaRPr lang="zh-TW" altLang="en-US"/>
        </a:p>
      </dgm:t>
    </dgm:pt>
    <dgm:pt modelId="{BEDB564D-10C4-460D-AFCD-F1556920D072}" type="pres">
      <dgm:prSet presAssocID="{97C71B09-6FEE-4029-A039-DD57F680DFFD}" presName="childText" presStyleLbl="revTx" presStyleIdx="1" presStyleCnt="4" custScaleX="48215" custScaleY="106371" custLinFactNeighborX="-25096" custLinFactNeighborY="-10553">
        <dgm:presLayoutVars>
          <dgm:bulletEnabled val="1"/>
        </dgm:presLayoutVars>
      </dgm:prSet>
      <dgm:spPr/>
      <dgm:t>
        <a:bodyPr/>
        <a:lstStyle/>
        <a:p>
          <a:endParaRPr lang="zh-TW" altLang="en-US"/>
        </a:p>
      </dgm:t>
    </dgm:pt>
    <dgm:pt modelId="{80EA0C3A-4BB5-464C-A8EC-6BAC94032C9C}" type="pres">
      <dgm:prSet presAssocID="{D02F365D-11EF-47EE-819A-400CC0E80497}" presName="parentText" presStyleLbl="node1" presStyleIdx="2" presStyleCnt="6" custScaleX="27451" custLinFactNeighborX="-36275" custLinFactNeighborY="-36215">
        <dgm:presLayoutVars>
          <dgm:chMax val="0"/>
          <dgm:bulletEnabled val="1"/>
        </dgm:presLayoutVars>
      </dgm:prSet>
      <dgm:spPr/>
      <dgm:t>
        <a:bodyPr/>
        <a:lstStyle/>
        <a:p>
          <a:endParaRPr lang="zh-TW" altLang="en-US"/>
        </a:p>
      </dgm:t>
    </dgm:pt>
    <dgm:pt modelId="{C213C87E-D300-4988-9262-B72C4DB42BF6}" type="pres">
      <dgm:prSet presAssocID="{D02F365D-11EF-47EE-819A-400CC0E80497}" presName="childText" presStyleLbl="revTx" presStyleIdx="2" presStyleCnt="4" custScaleX="73716" custScaleY="130331" custLinFactNeighborX="-12345" custLinFactNeighborY="-10449">
        <dgm:presLayoutVars>
          <dgm:bulletEnabled val="1"/>
        </dgm:presLayoutVars>
      </dgm:prSet>
      <dgm:spPr/>
      <dgm:t>
        <a:bodyPr/>
        <a:lstStyle/>
        <a:p>
          <a:endParaRPr lang="zh-TW" altLang="en-US"/>
        </a:p>
      </dgm:t>
    </dgm:pt>
    <dgm:pt modelId="{C24AEF94-7626-44D8-B825-3C66E9E16FFC}" type="pres">
      <dgm:prSet presAssocID="{E4130DBE-AD08-4216-8730-BEA28F039CDA}" presName="parentText" presStyleLbl="node1" presStyleIdx="3" presStyleCnt="6" custScaleX="27451" custLinFactNeighborX="-36274" custLinFactNeighborY="-39103">
        <dgm:presLayoutVars>
          <dgm:chMax val="0"/>
          <dgm:bulletEnabled val="1"/>
        </dgm:presLayoutVars>
      </dgm:prSet>
      <dgm:spPr/>
      <dgm:t>
        <a:bodyPr/>
        <a:lstStyle/>
        <a:p>
          <a:endParaRPr lang="zh-TW" altLang="en-US"/>
        </a:p>
      </dgm:t>
    </dgm:pt>
    <dgm:pt modelId="{2DD436E7-15E3-47C7-8686-A4FEA27F51F3}" type="pres">
      <dgm:prSet presAssocID="{E4130DBE-AD08-4216-8730-BEA28F039CDA}" presName="childText" presStyleLbl="revTx" presStyleIdx="3" presStyleCnt="4" custScaleX="68149" custScaleY="150963" custLinFactY="-20771" custLinFactNeighborX="11168" custLinFactNeighborY="-100000">
        <dgm:presLayoutVars>
          <dgm:bulletEnabled val="1"/>
        </dgm:presLayoutVars>
      </dgm:prSet>
      <dgm:spPr/>
      <dgm:t>
        <a:bodyPr/>
        <a:lstStyle/>
        <a:p>
          <a:endParaRPr lang="zh-TW" altLang="en-US"/>
        </a:p>
      </dgm:t>
    </dgm:pt>
    <dgm:pt modelId="{235F8960-40D6-4CEE-9DA1-495B651D9C58}" type="pres">
      <dgm:prSet presAssocID="{CCA49615-B9F5-48D8-91DF-5B7C31DCCB0D}" presName="parentText" presStyleLbl="node1" presStyleIdx="4" presStyleCnt="6" custScaleX="27450" custLinFactY="-81538" custLinFactNeighborX="-36275" custLinFactNeighborY="-100000">
        <dgm:presLayoutVars>
          <dgm:chMax val="0"/>
          <dgm:bulletEnabled val="1"/>
        </dgm:presLayoutVars>
      </dgm:prSet>
      <dgm:spPr/>
      <dgm:t>
        <a:bodyPr/>
        <a:lstStyle/>
        <a:p>
          <a:endParaRPr lang="zh-TW" altLang="en-US"/>
        </a:p>
      </dgm:t>
    </dgm:pt>
    <dgm:pt modelId="{F2F10DB3-8C6F-4A04-ACB7-FE74560E297F}" type="pres">
      <dgm:prSet presAssocID="{EB37BAD0-6335-4A32-AB9F-DE97A993A567}" presName="spacer" presStyleCnt="0"/>
      <dgm:spPr/>
    </dgm:pt>
    <dgm:pt modelId="{3C0A515B-AA4C-4C74-9226-FECCD40F4410}" type="pres">
      <dgm:prSet presAssocID="{B9529672-8487-472A-BEAE-9C0D243E56B6}" presName="parentText" presStyleLbl="node1" presStyleIdx="5" presStyleCnt="6" custScaleX="27451" custLinFactY="-37872" custLinFactNeighborX="-36274" custLinFactNeighborY="-100000">
        <dgm:presLayoutVars>
          <dgm:chMax val="0"/>
          <dgm:bulletEnabled val="1"/>
        </dgm:presLayoutVars>
      </dgm:prSet>
      <dgm:spPr/>
      <dgm:t>
        <a:bodyPr/>
        <a:lstStyle/>
        <a:p>
          <a:endParaRPr lang="zh-TW" altLang="en-US"/>
        </a:p>
      </dgm:t>
    </dgm:pt>
  </dgm:ptLst>
  <dgm:cxnLst>
    <dgm:cxn modelId="{EF9E9A00-8CDA-4CA0-8E57-F8315D1BA04A}" type="presOf" srcId="{23F777F9-2C9C-4C0E-8672-053E789C584A}" destId="{2DD436E7-15E3-47C7-8686-A4FEA27F51F3}" srcOrd="0" destOrd="0" presId="urn:microsoft.com/office/officeart/2005/8/layout/vList2"/>
    <dgm:cxn modelId="{6AB5127A-4C5D-4302-886B-7B4AE3B15665}" srcId="{2205F45A-2876-4932-88E0-562463E17427}" destId="{E4130DBE-AD08-4216-8730-BEA28F039CDA}" srcOrd="3" destOrd="0" parTransId="{A9E2314D-7836-4C47-98A4-C21231F8DD45}" sibTransId="{F3C76AFB-487B-40F1-938F-654F64ADF8ED}"/>
    <dgm:cxn modelId="{3F5EE7A6-8EE7-4088-8F3C-49203E666A82}" type="presOf" srcId="{D02F365D-11EF-47EE-819A-400CC0E80497}" destId="{80EA0C3A-4BB5-464C-A8EC-6BAC94032C9C}" srcOrd="0" destOrd="0" presId="urn:microsoft.com/office/officeart/2005/8/layout/vList2"/>
    <dgm:cxn modelId="{4B9A2413-4FCF-49DA-8F88-A7BC253E598C}" type="presOf" srcId="{2205F45A-2876-4932-88E0-562463E17427}" destId="{599E06C3-EEFD-4153-92ED-684B06EDB15C}" srcOrd="0" destOrd="0" presId="urn:microsoft.com/office/officeart/2005/8/layout/vList2"/>
    <dgm:cxn modelId="{D0789398-8F38-41A0-BE77-4DF2CD0891DB}" srcId="{2205F45A-2876-4932-88E0-562463E17427}" destId="{97C71B09-6FEE-4029-A039-DD57F680DFFD}" srcOrd="1" destOrd="0" parTransId="{84A4E150-54F2-408C-840B-58968AE4691A}" sibTransId="{7CCB8A73-B0F7-4387-95F5-4F1BC0368732}"/>
    <dgm:cxn modelId="{2C8CEC66-18D9-452D-BD52-4ECEB2443283}" type="presOf" srcId="{82F3CA01-32A5-4C38-B429-B1BEA7E622D8}" destId="{37350A2A-7A31-41F3-992C-7247F03E28E0}" srcOrd="0" destOrd="0" presId="urn:microsoft.com/office/officeart/2005/8/layout/vList2"/>
    <dgm:cxn modelId="{0D623D3E-8E9A-4001-8ACB-2A653B502CE1}" type="presOf" srcId="{639BD2DD-5B1D-4F1C-84F7-CBCC176AE1D7}" destId="{BEDB564D-10C4-460D-AFCD-F1556920D072}" srcOrd="0" destOrd="0" presId="urn:microsoft.com/office/officeart/2005/8/layout/vList2"/>
    <dgm:cxn modelId="{B33EF001-61DC-4CB6-8388-C3748F0DB254}" type="presOf" srcId="{B9529672-8487-472A-BEAE-9C0D243E56B6}" destId="{3C0A515B-AA4C-4C74-9226-FECCD40F4410}" srcOrd="0" destOrd="0" presId="urn:microsoft.com/office/officeart/2005/8/layout/vList2"/>
    <dgm:cxn modelId="{8AF0872A-AD2F-4501-BD3A-281FA17D8DEF}" type="presOf" srcId="{C6CD985B-023A-4497-8543-A7E64359B64F}" destId="{C213C87E-D300-4988-9262-B72C4DB42BF6}" srcOrd="0" destOrd="0" presId="urn:microsoft.com/office/officeart/2005/8/layout/vList2"/>
    <dgm:cxn modelId="{60617547-0AB4-47F8-8E82-FB066560C4C6}" type="presOf" srcId="{CCA49615-B9F5-48D8-91DF-5B7C31DCCB0D}" destId="{235F8960-40D6-4CEE-9DA1-495B651D9C58}" srcOrd="0" destOrd="0" presId="urn:microsoft.com/office/officeart/2005/8/layout/vList2"/>
    <dgm:cxn modelId="{BAB51DED-B243-4450-8939-BC2F2E913764}" type="presOf" srcId="{E4130DBE-AD08-4216-8730-BEA28F039CDA}" destId="{C24AEF94-7626-44D8-B825-3C66E9E16FFC}" srcOrd="0" destOrd="0" presId="urn:microsoft.com/office/officeart/2005/8/layout/vList2"/>
    <dgm:cxn modelId="{2CFCEC30-672F-454F-B8E8-05028BDE7D5F}" srcId="{2205F45A-2876-4932-88E0-562463E17427}" destId="{B9529672-8487-472A-BEAE-9C0D243E56B6}" srcOrd="5" destOrd="0" parTransId="{C1902CFA-CBF1-4C8E-A312-1A8CDCD39876}" sibTransId="{9248E6A5-0F3A-47D5-8551-D3843BA9E2F2}"/>
    <dgm:cxn modelId="{064D1339-D072-4E36-868A-643E8F4C61D4}" srcId="{D02F365D-11EF-47EE-819A-400CC0E80497}" destId="{C6CD985B-023A-4497-8543-A7E64359B64F}" srcOrd="0" destOrd="0" parTransId="{A9703001-A187-44F2-B8F2-0CE5119C9F86}" sibTransId="{E28CA8C3-C827-42A0-B52C-F97168CDE2B1}"/>
    <dgm:cxn modelId="{CBF0BF52-BD3C-44BB-B8E6-3B91F857728A}" srcId="{E4130DBE-AD08-4216-8730-BEA28F039CDA}" destId="{23F777F9-2C9C-4C0E-8672-053E789C584A}" srcOrd="0" destOrd="0" parTransId="{AF87C115-7053-4364-A4F7-9B95F76FAFAB}" sibTransId="{0B360334-5E56-4821-8DA9-09200F7544F6}"/>
    <dgm:cxn modelId="{C15AB13B-D207-44B9-9068-57D2B42EECCE}" srcId="{2205F45A-2876-4932-88E0-562463E17427}" destId="{8447F887-F8B5-4D14-B1AC-F35BE1E9DAC2}" srcOrd="0" destOrd="0" parTransId="{4C31AD24-EBB3-4AD6-9C99-38DC9CEC336E}" sibTransId="{0E34FF14-1688-4950-AEFC-2E012DA2E650}"/>
    <dgm:cxn modelId="{78BCA586-4B35-4A31-9C03-6144DAA9721E}" srcId="{2205F45A-2876-4932-88E0-562463E17427}" destId="{D02F365D-11EF-47EE-819A-400CC0E80497}" srcOrd="2" destOrd="0" parTransId="{27D768BF-548F-4B3C-9B59-4ECF77BA3939}" sibTransId="{7A9A7695-9194-487D-9911-A85BD945187C}"/>
    <dgm:cxn modelId="{EF7D11E3-FB76-431F-B418-6F344DD13E72}" type="presOf" srcId="{97C71B09-6FEE-4029-A039-DD57F680DFFD}" destId="{983DEE87-619A-48D2-8754-7668A5A3D03C}" srcOrd="0" destOrd="0" presId="urn:microsoft.com/office/officeart/2005/8/layout/vList2"/>
    <dgm:cxn modelId="{88DBF3AD-0FD0-4B3B-84CB-C4BD3686B38A}" type="presOf" srcId="{8447F887-F8B5-4D14-B1AC-F35BE1E9DAC2}" destId="{D4BC424D-8293-430C-9489-3D79FBD71FE7}" srcOrd="0" destOrd="0" presId="urn:microsoft.com/office/officeart/2005/8/layout/vList2"/>
    <dgm:cxn modelId="{D4546AE8-98F5-4B9D-AC94-7AFD22B07527}" srcId="{8447F887-F8B5-4D14-B1AC-F35BE1E9DAC2}" destId="{82F3CA01-32A5-4C38-B429-B1BEA7E622D8}" srcOrd="0" destOrd="0" parTransId="{14E0A145-77B3-4E2A-913B-031E3D190D7D}" sibTransId="{65C7A216-2816-45B0-AA0A-7BC7F209E3D5}"/>
    <dgm:cxn modelId="{DED1FC42-9386-4245-918A-DF2964C2CBEB}" srcId="{97C71B09-6FEE-4029-A039-DD57F680DFFD}" destId="{639BD2DD-5B1D-4F1C-84F7-CBCC176AE1D7}" srcOrd="0" destOrd="0" parTransId="{EEC9E9F7-89AF-42EB-B83E-8961799DF883}" sibTransId="{A9D0AB1F-1540-4A58-B7D9-73F5A1F239F8}"/>
    <dgm:cxn modelId="{3F39CBD0-6600-41EA-9AD3-7C8A14C9B1B2}" srcId="{2205F45A-2876-4932-88E0-562463E17427}" destId="{CCA49615-B9F5-48D8-91DF-5B7C31DCCB0D}" srcOrd="4" destOrd="0" parTransId="{6C71ABFA-05EB-4085-A15A-1A11B7975921}" sibTransId="{EB37BAD0-6335-4A32-AB9F-DE97A993A567}"/>
    <dgm:cxn modelId="{2A108A2E-5E80-48CF-B8C6-373A7BE9094E}" type="presParOf" srcId="{599E06C3-EEFD-4153-92ED-684B06EDB15C}" destId="{D4BC424D-8293-430C-9489-3D79FBD71FE7}" srcOrd="0" destOrd="0" presId="urn:microsoft.com/office/officeart/2005/8/layout/vList2"/>
    <dgm:cxn modelId="{C48B6BDA-7649-4E87-9FC6-A781B6C1AE16}" type="presParOf" srcId="{599E06C3-EEFD-4153-92ED-684B06EDB15C}" destId="{37350A2A-7A31-41F3-992C-7247F03E28E0}" srcOrd="1" destOrd="0" presId="urn:microsoft.com/office/officeart/2005/8/layout/vList2"/>
    <dgm:cxn modelId="{1BBFAC79-EFDD-4B01-AFC7-90EC42CC5D63}" type="presParOf" srcId="{599E06C3-EEFD-4153-92ED-684B06EDB15C}" destId="{983DEE87-619A-48D2-8754-7668A5A3D03C}" srcOrd="2" destOrd="0" presId="urn:microsoft.com/office/officeart/2005/8/layout/vList2"/>
    <dgm:cxn modelId="{2546BEAD-3828-4310-8FA6-143E049C4F5E}" type="presParOf" srcId="{599E06C3-EEFD-4153-92ED-684B06EDB15C}" destId="{BEDB564D-10C4-460D-AFCD-F1556920D072}" srcOrd="3" destOrd="0" presId="urn:microsoft.com/office/officeart/2005/8/layout/vList2"/>
    <dgm:cxn modelId="{5C47CC27-FC64-4597-B205-77FEEFD0597F}" type="presParOf" srcId="{599E06C3-EEFD-4153-92ED-684B06EDB15C}" destId="{80EA0C3A-4BB5-464C-A8EC-6BAC94032C9C}" srcOrd="4" destOrd="0" presId="urn:microsoft.com/office/officeart/2005/8/layout/vList2"/>
    <dgm:cxn modelId="{342D7AEB-945E-4693-BA02-D77B4C4CA6AD}" type="presParOf" srcId="{599E06C3-EEFD-4153-92ED-684B06EDB15C}" destId="{C213C87E-D300-4988-9262-B72C4DB42BF6}" srcOrd="5" destOrd="0" presId="urn:microsoft.com/office/officeart/2005/8/layout/vList2"/>
    <dgm:cxn modelId="{28F204F5-57F2-4AA0-9D92-96C0632688E8}" type="presParOf" srcId="{599E06C3-EEFD-4153-92ED-684B06EDB15C}" destId="{C24AEF94-7626-44D8-B825-3C66E9E16FFC}" srcOrd="6" destOrd="0" presId="urn:microsoft.com/office/officeart/2005/8/layout/vList2"/>
    <dgm:cxn modelId="{50398498-68C1-4CFF-A262-7F3CF1F75A14}" type="presParOf" srcId="{599E06C3-EEFD-4153-92ED-684B06EDB15C}" destId="{2DD436E7-15E3-47C7-8686-A4FEA27F51F3}" srcOrd="7" destOrd="0" presId="urn:microsoft.com/office/officeart/2005/8/layout/vList2"/>
    <dgm:cxn modelId="{451A23F2-0579-4A12-9A06-EB546270E52D}" type="presParOf" srcId="{599E06C3-EEFD-4153-92ED-684B06EDB15C}" destId="{235F8960-40D6-4CEE-9DA1-495B651D9C58}" srcOrd="8" destOrd="0" presId="urn:microsoft.com/office/officeart/2005/8/layout/vList2"/>
    <dgm:cxn modelId="{F3FD8F36-3EA1-4730-B9C1-251CD33BAFB2}" type="presParOf" srcId="{599E06C3-EEFD-4153-92ED-684B06EDB15C}" destId="{F2F10DB3-8C6F-4A04-ACB7-FE74560E297F}" srcOrd="9" destOrd="0" presId="urn:microsoft.com/office/officeart/2005/8/layout/vList2"/>
    <dgm:cxn modelId="{2BB3C748-C249-412B-8604-062CE1ED6837}" type="presParOf" srcId="{599E06C3-EEFD-4153-92ED-684B06EDB15C}" destId="{3C0A515B-AA4C-4C74-9226-FECCD40F441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7DD81-1B52-435E-B7C8-17CC5783253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TW" altLang="en-US"/>
        </a:p>
      </dgm:t>
    </dgm:pt>
    <dgm:pt modelId="{DD2B2420-29D8-4D44-87B3-6DDC8ED62DC0}">
      <dgm:prSet phldrT="[文字]" custT="1"/>
      <dgm:spPr>
        <a:solidFill>
          <a:srgbClr val="99FF66"/>
        </a:solidFill>
        <a:ln>
          <a:solidFill>
            <a:schemeClr val="accent5">
              <a:lumMod val="50000"/>
            </a:schemeClr>
          </a:solidFill>
        </a:ln>
      </dgm:spPr>
      <dgm:t>
        <a:bodyPr/>
        <a:lstStyle/>
        <a:p>
          <a:r>
            <a:rPr lang="en-US" altLang="zh-TW" sz="2400" b="1" dirty="0" smtClean="0">
              <a:solidFill>
                <a:schemeClr val="tx1"/>
              </a:solidFill>
            </a:rPr>
            <a:t>1.</a:t>
          </a:r>
          <a:r>
            <a:rPr lang="zh-TW" altLang="en-US" sz="2400" b="1" dirty="0" smtClean="0">
              <a:solidFill>
                <a:schemeClr val="tx1"/>
              </a:solidFill>
            </a:rPr>
            <a:t>課徵範圍</a:t>
          </a:r>
          <a:endParaRPr lang="zh-TW" altLang="en-US" sz="2400" b="1" dirty="0">
            <a:solidFill>
              <a:schemeClr val="tx1"/>
            </a:solidFill>
          </a:endParaRPr>
        </a:p>
      </dgm:t>
    </dgm:pt>
    <dgm:pt modelId="{20EE98ED-5920-430E-B7E8-70CE7E9BE29A}" type="parTrans" cxnId="{3C544FCC-AFD7-4ACF-90AD-F84C4FFBE0B5}">
      <dgm:prSet/>
      <dgm:spPr/>
      <dgm:t>
        <a:bodyPr/>
        <a:lstStyle/>
        <a:p>
          <a:endParaRPr lang="zh-TW" altLang="en-US"/>
        </a:p>
      </dgm:t>
    </dgm:pt>
    <dgm:pt modelId="{3EB6085C-FB3B-4ADF-A206-DCB0ADE53D01}" type="sibTrans" cxnId="{3C544FCC-AFD7-4ACF-90AD-F84C4FFBE0B5}">
      <dgm:prSet/>
      <dgm:spPr/>
      <dgm:t>
        <a:bodyPr/>
        <a:lstStyle/>
        <a:p>
          <a:endParaRPr lang="zh-TW" altLang="en-US"/>
        </a:p>
      </dgm:t>
    </dgm:pt>
    <dgm:pt modelId="{41BF226A-D27E-46F7-B44C-98827E8F18FE}">
      <dgm:prSet phldrT="[文字]" custT="1"/>
      <dgm:spPr>
        <a:solidFill>
          <a:srgbClr val="FFCCCC"/>
        </a:solidFill>
        <a:ln>
          <a:solidFill>
            <a:srgbClr val="FF00FF"/>
          </a:solidFill>
        </a:ln>
      </dgm:spPr>
      <dgm:t>
        <a:bodyPr/>
        <a:lstStyle/>
        <a:p>
          <a:r>
            <a:rPr lang="zh-TW" altLang="zh-TW" sz="1800" b="1" dirty="0" smtClean="0">
              <a:solidFill>
                <a:schemeClr val="tx1"/>
              </a:solidFill>
              <a:ea typeface="新細明體" pitchFamily="18" charset="-120"/>
            </a:rPr>
            <a:t>地點及行為</a:t>
          </a:r>
          <a:r>
            <a:rPr lang="en-US" altLang="zh-TW" sz="1800" b="1" dirty="0" smtClean="0">
              <a:solidFill>
                <a:schemeClr val="tx1"/>
              </a:solidFill>
              <a:ea typeface="新細明體" pitchFamily="18" charset="-120"/>
            </a:rPr>
            <a:t> </a:t>
          </a:r>
          <a:endParaRPr lang="zh-TW" altLang="en-US" sz="1800" dirty="0">
            <a:solidFill>
              <a:schemeClr val="tx1"/>
            </a:solidFill>
          </a:endParaRPr>
        </a:p>
      </dgm:t>
    </dgm:pt>
    <dgm:pt modelId="{6AA8506E-9E18-43D8-8832-33A86559E5FD}" type="parTrans" cxnId="{76A853A3-C2C5-4628-AC63-70D001F88220}">
      <dgm:prSet/>
      <dgm:spPr/>
      <dgm:t>
        <a:bodyPr/>
        <a:lstStyle/>
        <a:p>
          <a:endParaRPr lang="zh-TW" altLang="en-US"/>
        </a:p>
      </dgm:t>
    </dgm:pt>
    <dgm:pt modelId="{F4D0DCFE-5687-4627-A562-B3F7D12AD9AB}" type="sibTrans" cxnId="{76A853A3-C2C5-4628-AC63-70D001F88220}">
      <dgm:prSet/>
      <dgm:spPr>
        <a:solidFill>
          <a:schemeClr val="accent6">
            <a:lumMod val="40000"/>
            <a:lumOff val="60000"/>
          </a:schemeClr>
        </a:solidFill>
      </dgm:spPr>
      <dgm:t>
        <a:bodyPr/>
        <a:lstStyle/>
        <a:p>
          <a:endParaRPr lang="zh-TW" altLang="en-US"/>
        </a:p>
      </dgm:t>
    </dgm:pt>
    <dgm:pt modelId="{4063A11B-D3DB-428E-820A-4611FA439435}">
      <dgm:prSet phldrT="[文字]" custT="1"/>
      <dgm:spPr>
        <a:solidFill>
          <a:schemeClr val="accent1">
            <a:lumMod val="40000"/>
            <a:lumOff val="60000"/>
          </a:schemeClr>
        </a:solidFill>
        <a:ln>
          <a:solidFill>
            <a:schemeClr val="accent1">
              <a:lumMod val="75000"/>
            </a:schemeClr>
          </a:solidFill>
        </a:ln>
      </dgm:spPr>
      <dgm:t>
        <a:bodyPr/>
        <a:lstStyle/>
        <a:p>
          <a:r>
            <a:rPr lang="zh-TW" altLang="en-US" sz="1600" b="1" dirty="0" smtClean="0">
              <a:solidFill>
                <a:schemeClr val="tx1"/>
              </a:solidFill>
              <a:ea typeface="新細明體" pitchFamily="18" charset="-120"/>
            </a:rPr>
            <a:t>不動產課徵部分項目</a:t>
          </a:r>
          <a:endParaRPr lang="zh-TW" altLang="en-US" sz="1600" dirty="0">
            <a:solidFill>
              <a:schemeClr val="tx1"/>
            </a:solidFill>
          </a:endParaRPr>
        </a:p>
      </dgm:t>
    </dgm:pt>
    <dgm:pt modelId="{554C9BD2-AD3D-485B-B309-451E86E76739}" type="parTrans" cxnId="{9A3F162E-EACD-494C-9DDA-5B42BFDB1052}">
      <dgm:prSet/>
      <dgm:spPr/>
      <dgm:t>
        <a:bodyPr/>
        <a:lstStyle/>
        <a:p>
          <a:endParaRPr lang="zh-TW" altLang="en-US"/>
        </a:p>
      </dgm:t>
    </dgm:pt>
    <dgm:pt modelId="{605608E5-FA9B-49C4-ADF5-DF67B46EA623}" type="sibTrans" cxnId="{9A3F162E-EACD-494C-9DDA-5B42BFDB1052}">
      <dgm:prSet/>
      <dgm:spPr>
        <a:solidFill>
          <a:schemeClr val="accent6">
            <a:lumMod val="40000"/>
            <a:lumOff val="60000"/>
          </a:schemeClr>
        </a:solidFill>
      </dgm:spPr>
      <dgm:t>
        <a:bodyPr/>
        <a:lstStyle/>
        <a:p>
          <a:endParaRPr lang="zh-TW" altLang="en-US"/>
        </a:p>
      </dgm:t>
    </dgm:pt>
    <dgm:pt modelId="{BC6DA7D5-DAEE-4360-A436-A807BA4DD02C}">
      <dgm:prSet custT="1"/>
      <dgm:spPr>
        <a:gradFill flip="none" rotWithShape="0">
          <a:gsLst>
            <a:gs pos="0">
              <a:srgbClr val="9900FF"/>
            </a:gs>
            <a:gs pos="50000">
              <a:schemeClr val="accent1">
                <a:lumMod val="60000"/>
                <a:lumOff val="40000"/>
                <a:tint val="44500"/>
                <a:satMod val="160000"/>
              </a:schemeClr>
            </a:gs>
            <a:gs pos="100000">
              <a:schemeClr val="accent1">
                <a:lumMod val="60000"/>
                <a:lumOff val="40000"/>
                <a:tint val="23500"/>
                <a:satMod val="160000"/>
              </a:schemeClr>
            </a:gs>
          </a:gsLst>
          <a:lin ang="13500000" scaled="1"/>
          <a:tileRect/>
        </a:gradFill>
        <a:ln>
          <a:solidFill>
            <a:schemeClr val="accent6">
              <a:lumMod val="40000"/>
              <a:lumOff val="60000"/>
            </a:schemeClr>
          </a:solidFill>
        </a:ln>
      </dgm:spPr>
      <dgm:t>
        <a:bodyPr/>
        <a:lstStyle/>
        <a:p>
          <a:r>
            <a:rPr lang="zh-TW" altLang="en-US" sz="1400" b="1" dirty="0" smtClean="0">
              <a:solidFill>
                <a:schemeClr val="tx1"/>
              </a:solidFill>
              <a:ea typeface="新細明體" pitchFamily="18" charset="-120"/>
            </a:rPr>
            <a:t>依法可核發「建造執照」之都市土地</a:t>
          </a:r>
          <a:endParaRPr lang="zh-TW" altLang="en-US" sz="1400" dirty="0">
            <a:solidFill>
              <a:schemeClr val="tx1"/>
            </a:solidFill>
          </a:endParaRPr>
        </a:p>
      </dgm:t>
    </dgm:pt>
    <dgm:pt modelId="{14681AA0-80B3-43C7-8C06-77C30F296B67}" type="parTrans" cxnId="{3D8F0669-BABE-4B07-8236-BE49444701AB}">
      <dgm:prSet/>
      <dgm:spPr/>
      <dgm:t>
        <a:bodyPr/>
        <a:lstStyle/>
        <a:p>
          <a:endParaRPr lang="zh-TW" altLang="en-US"/>
        </a:p>
      </dgm:t>
    </dgm:pt>
    <dgm:pt modelId="{C43E29B3-3EB8-4D0F-BF60-8F8D76E96AEA}" type="sibTrans" cxnId="{3D8F0669-BABE-4B07-8236-BE49444701AB}">
      <dgm:prSet/>
      <dgm:spPr>
        <a:solidFill>
          <a:schemeClr val="accent6">
            <a:lumMod val="40000"/>
            <a:lumOff val="60000"/>
          </a:schemeClr>
        </a:solidFill>
      </dgm:spPr>
      <dgm:t>
        <a:bodyPr/>
        <a:lstStyle/>
        <a:p>
          <a:endParaRPr lang="zh-TW" altLang="en-US"/>
        </a:p>
      </dgm:t>
    </dgm:pt>
    <dgm:pt modelId="{1C903342-74DA-417A-9CDC-A60F20ED5D3D}">
      <dgm:prSet/>
      <dgm:spPr>
        <a:gradFill flip="none" rotWithShape="0">
          <a:gsLst>
            <a:gs pos="0">
              <a:srgbClr val="7030A0"/>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solidFill>
            <a:schemeClr val="accent6">
              <a:lumMod val="40000"/>
              <a:lumOff val="60000"/>
            </a:schemeClr>
          </a:solidFill>
        </a:ln>
      </dgm:spPr>
      <dgm:t>
        <a:bodyPr/>
        <a:lstStyle/>
        <a:p>
          <a:r>
            <a:rPr lang="zh-TW" altLang="en-US" b="1" dirty="0" smtClean="0">
              <a:solidFill>
                <a:schemeClr val="tx1"/>
              </a:solidFill>
              <a:ea typeface="新細明體" pitchFamily="18" charset="-120"/>
            </a:rPr>
            <a:t>非都市土地之工業區</a:t>
          </a:r>
          <a:endParaRPr lang="zh-TW" altLang="en-US" dirty="0"/>
        </a:p>
      </dgm:t>
    </dgm:pt>
    <dgm:pt modelId="{23944061-E843-4AEE-B167-6FEEB725BF76}" type="parTrans" cxnId="{74DF22E1-469E-429C-94FC-B4389B2EE857}">
      <dgm:prSet/>
      <dgm:spPr/>
      <dgm:t>
        <a:bodyPr/>
        <a:lstStyle/>
        <a:p>
          <a:endParaRPr lang="zh-TW" altLang="en-US"/>
        </a:p>
      </dgm:t>
    </dgm:pt>
    <dgm:pt modelId="{C4EC0AA3-6650-4AA8-99AB-F19EB25B51A4}" type="sibTrans" cxnId="{74DF22E1-469E-429C-94FC-B4389B2EE857}">
      <dgm:prSet/>
      <dgm:spPr>
        <a:solidFill>
          <a:schemeClr val="accent6">
            <a:lumMod val="40000"/>
            <a:lumOff val="60000"/>
          </a:schemeClr>
        </a:solidFill>
      </dgm:spPr>
      <dgm:t>
        <a:bodyPr/>
        <a:lstStyle/>
        <a:p>
          <a:endParaRPr lang="zh-TW" altLang="en-US"/>
        </a:p>
      </dgm:t>
    </dgm:pt>
    <dgm:pt modelId="{7EA85FDD-29D4-42BA-A3FB-7E72F5B7D539}" type="pres">
      <dgm:prSet presAssocID="{F7E7DD81-1B52-435E-B7C8-17CC57832534}" presName="Name0" presStyleCnt="0">
        <dgm:presLayoutVars>
          <dgm:chMax val="1"/>
          <dgm:dir/>
          <dgm:animLvl val="ctr"/>
          <dgm:resizeHandles val="exact"/>
        </dgm:presLayoutVars>
      </dgm:prSet>
      <dgm:spPr/>
      <dgm:t>
        <a:bodyPr/>
        <a:lstStyle/>
        <a:p>
          <a:endParaRPr lang="zh-TW" altLang="en-US"/>
        </a:p>
      </dgm:t>
    </dgm:pt>
    <dgm:pt modelId="{9FFE9EF3-2753-43A4-A57B-9B9514699AF4}" type="pres">
      <dgm:prSet presAssocID="{DD2B2420-29D8-4D44-87B3-6DDC8ED62DC0}" presName="centerShape" presStyleLbl="node0" presStyleIdx="0" presStyleCnt="1" custScaleX="97499" custScaleY="98752" custLinFactNeighborX="-677" custLinFactNeighborY="-4646"/>
      <dgm:spPr/>
      <dgm:t>
        <a:bodyPr/>
        <a:lstStyle/>
        <a:p>
          <a:endParaRPr lang="zh-TW" altLang="en-US"/>
        </a:p>
      </dgm:t>
    </dgm:pt>
    <dgm:pt modelId="{850549F8-FE80-488A-9A2C-A91D170F7F55}" type="pres">
      <dgm:prSet presAssocID="{41BF226A-D27E-46F7-B44C-98827E8F18FE}" presName="node" presStyleLbl="node1" presStyleIdx="0" presStyleCnt="4" custScaleX="104012" custScaleY="104465" custRadScaleRad="108162" custRadScaleInc="0">
        <dgm:presLayoutVars>
          <dgm:bulletEnabled val="1"/>
        </dgm:presLayoutVars>
      </dgm:prSet>
      <dgm:spPr/>
      <dgm:t>
        <a:bodyPr/>
        <a:lstStyle/>
        <a:p>
          <a:endParaRPr lang="zh-TW" altLang="en-US"/>
        </a:p>
      </dgm:t>
    </dgm:pt>
    <dgm:pt modelId="{8F48943C-5650-447F-BB6C-6F6D1085A998}" type="pres">
      <dgm:prSet presAssocID="{41BF226A-D27E-46F7-B44C-98827E8F18FE}" presName="dummy" presStyleCnt="0"/>
      <dgm:spPr/>
    </dgm:pt>
    <dgm:pt modelId="{52000F0C-BE1E-41ED-A2BF-373249EBC16C}" type="pres">
      <dgm:prSet presAssocID="{F4D0DCFE-5687-4627-A562-B3F7D12AD9AB}" presName="sibTrans" presStyleLbl="sibTrans2D1" presStyleIdx="0" presStyleCnt="4" custLinFactNeighborX="-248" custLinFactNeighborY="-681"/>
      <dgm:spPr/>
      <dgm:t>
        <a:bodyPr/>
        <a:lstStyle/>
        <a:p>
          <a:endParaRPr lang="zh-TW" altLang="en-US"/>
        </a:p>
      </dgm:t>
    </dgm:pt>
    <dgm:pt modelId="{78E20EC8-D7F6-4AD1-8474-6A5F3FDE2CC8}" type="pres">
      <dgm:prSet presAssocID="{4063A11B-D3DB-428E-820A-4611FA439435}" presName="node" presStyleLbl="node1" presStyleIdx="1" presStyleCnt="4">
        <dgm:presLayoutVars>
          <dgm:bulletEnabled val="1"/>
        </dgm:presLayoutVars>
      </dgm:prSet>
      <dgm:spPr/>
      <dgm:t>
        <a:bodyPr/>
        <a:lstStyle/>
        <a:p>
          <a:endParaRPr lang="zh-TW" altLang="en-US"/>
        </a:p>
      </dgm:t>
    </dgm:pt>
    <dgm:pt modelId="{50231EFD-9493-449C-8785-FC826F372FDF}" type="pres">
      <dgm:prSet presAssocID="{4063A11B-D3DB-428E-820A-4611FA439435}" presName="dummy" presStyleCnt="0"/>
      <dgm:spPr/>
    </dgm:pt>
    <dgm:pt modelId="{E0F19448-315A-49BD-AC56-D74FEEB94299}" type="pres">
      <dgm:prSet presAssocID="{605608E5-FA9B-49C4-ADF5-DF67B46EA623}" presName="sibTrans" presStyleLbl="sibTrans2D1" presStyleIdx="1" presStyleCnt="4" custScaleY="100991" custLinFactNeighborX="-244" custLinFactNeighborY="3500"/>
      <dgm:spPr/>
      <dgm:t>
        <a:bodyPr/>
        <a:lstStyle/>
        <a:p>
          <a:endParaRPr lang="zh-TW" altLang="en-US"/>
        </a:p>
      </dgm:t>
    </dgm:pt>
    <dgm:pt modelId="{CFEA944E-1EB1-4FB6-AEA1-4F0897D53C91}" type="pres">
      <dgm:prSet presAssocID="{1C903342-74DA-417A-9CDC-A60F20ED5D3D}" presName="node" presStyleLbl="node1" presStyleIdx="2" presStyleCnt="4">
        <dgm:presLayoutVars>
          <dgm:bulletEnabled val="1"/>
        </dgm:presLayoutVars>
      </dgm:prSet>
      <dgm:spPr/>
      <dgm:t>
        <a:bodyPr/>
        <a:lstStyle/>
        <a:p>
          <a:endParaRPr lang="zh-TW" altLang="en-US"/>
        </a:p>
      </dgm:t>
    </dgm:pt>
    <dgm:pt modelId="{C55513AA-DB5F-4204-8808-87D8FA1307D1}" type="pres">
      <dgm:prSet presAssocID="{1C903342-74DA-417A-9CDC-A60F20ED5D3D}" presName="dummy" presStyleCnt="0"/>
      <dgm:spPr/>
    </dgm:pt>
    <dgm:pt modelId="{0ACC21ED-F88E-4036-8CCA-932889C59C13}" type="pres">
      <dgm:prSet presAssocID="{C4EC0AA3-6650-4AA8-99AB-F19EB25B51A4}" presName="sibTrans" presStyleLbl="sibTrans2D1" presStyleIdx="2" presStyleCnt="4" custLinFactNeighborX="-6714" custLinFactNeighborY="4806"/>
      <dgm:spPr/>
      <dgm:t>
        <a:bodyPr/>
        <a:lstStyle/>
        <a:p>
          <a:endParaRPr lang="zh-TW" altLang="en-US"/>
        </a:p>
      </dgm:t>
    </dgm:pt>
    <dgm:pt modelId="{B2877419-308A-44BC-8408-ECDAAA20835A}" type="pres">
      <dgm:prSet presAssocID="{BC6DA7D5-DAEE-4360-A436-A807BA4DD02C}" presName="node" presStyleLbl="node1" presStyleIdx="3" presStyleCnt="4" custScaleX="108417" custRadScaleRad="100014" custRadScaleInc="1278">
        <dgm:presLayoutVars>
          <dgm:bulletEnabled val="1"/>
        </dgm:presLayoutVars>
      </dgm:prSet>
      <dgm:spPr/>
      <dgm:t>
        <a:bodyPr/>
        <a:lstStyle/>
        <a:p>
          <a:endParaRPr lang="zh-TW" altLang="en-US"/>
        </a:p>
      </dgm:t>
    </dgm:pt>
    <dgm:pt modelId="{FC35D5C4-DB82-4344-92C9-84AD14BD4774}" type="pres">
      <dgm:prSet presAssocID="{BC6DA7D5-DAEE-4360-A436-A807BA4DD02C}" presName="dummy" presStyleCnt="0"/>
      <dgm:spPr/>
    </dgm:pt>
    <dgm:pt modelId="{78B03616-1B4A-48B2-859A-B7EF5E4B433A}" type="pres">
      <dgm:prSet presAssocID="{C43E29B3-3EB8-4D0F-BF60-8F8D76E96AEA}" presName="sibTrans" presStyleLbl="sibTrans2D1" presStyleIdx="3" presStyleCnt="4" custLinFactNeighborX="-8615" custLinFactNeighborY="1413"/>
      <dgm:spPr/>
      <dgm:t>
        <a:bodyPr/>
        <a:lstStyle/>
        <a:p>
          <a:endParaRPr lang="zh-TW" altLang="en-US"/>
        </a:p>
      </dgm:t>
    </dgm:pt>
  </dgm:ptLst>
  <dgm:cxnLst>
    <dgm:cxn modelId="{24391206-2FEC-48F5-B6EE-70650AE2F339}" type="presOf" srcId="{605608E5-FA9B-49C4-ADF5-DF67B46EA623}" destId="{E0F19448-315A-49BD-AC56-D74FEEB94299}" srcOrd="0" destOrd="0" presId="urn:microsoft.com/office/officeart/2005/8/layout/radial6"/>
    <dgm:cxn modelId="{9A3F162E-EACD-494C-9DDA-5B42BFDB1052}" srcId="{DD2B2420-29D8-4D44-87B3-6DDC8ED62DC0}" destId="{4063A11B-D3DB-428E-820A-4611FA439435}" srcOrd="1" destOrd="0" parTransId="{554C9BD2-AD3D-485B-B309-451E86E76739}" sibTransId="{605608E5-FA9B-49C4-ADF5-DF67B46EA623}"/>
    <dgm:cxn modelId="{0961737B-5F10-4F05-8324-F73510C4D885}" type="presOf" srcId="{41BF226A-D27E-46F7-B44C-98827E8F18FE}" destId="{850549F8-FE80-488A-9A2C-A91D170F7F55}" srcOrd="0" destOrd="0" presId="urn:microsoft.com/office/officeart/2005/8/layout/radial6"/>
    <dgm:cxn modelId="{0043A31C-4115-4830-97B4-7B6B56EDAE8A}" type="presOf" srcId="{BC6DA7D5-DAEE-4360-A436-A807BA4DD02C}" destId="{B2877419-308A-44BC-8408-ECDAAA20835A}" srcOrd="0" destOrd="0" presId="urn:microsoft.com/office/officeart/2005/8/layout/radial6"/>
    <dgm:cxn modelId="{3FE809FF-8070-4639-A25B-631A9BD60688}" type="presOf" srcId="{C43E29B3-3EB8-4D0F-BF60-8F8D76E96AEA}" destId="{78B03616-1B4A-48B2-859A-B7EF5E4B433A}" srcOrd="0" destOrd="0" presId="urn:microsoft.com/office/officeart/2005/8/layout/radial6"/>
    <dgm:cxn modelId="{34F10D20-1D40-47FE-BB75-F2FC23381E63}" type="presOf" srcId="{4063A11B-D3DB-428E-820A-4611FA439435}" destId="{78E20EC8-D7F6-4AD1-8474-6A5F3FDE2CC8}" srcOrd="0" destOrd="0" presId="urn:microsoft.com/office/officeart/2005/8/layout/radial6"/>
    <dgm:cxn modelId="{3D8F0669-BABE-4B07-8236-BE49444701AB}" srcId="{DD2B2420-29D8-4D44-87B3-6DDC8ED62DC0}" destId="{BC6DA7D5-DAEE-4360-A436-A807BA4DD02C}" srcOrd="3" destOrd="0" parTransId="{14681AA0-80B3-43C7-8C06-77C30F296B67}" sibTransId="{C43E29B3-3EB8-4D0F-BF60-8F8D76E96AEA}"/>
    <dgm:cxn modelId="{634C6C49-518C-42CD-AB59-78E4BB5EBA54}" type="presOf" srcId="{F4D0DCFE-5687-4627-A562-B3F7D12AD9AB}" destId="{52000F0C-BE1E-41ED-A2BF-373249EBC16C}" srcOrd="0" destOrd="0" presId="urn:microsoft.com/office/officeart/2005/8/layout/radial6"/>
    <dgm:cxn modelId="{3C544FCC-AFD7-4ACF-90AD-F84C4FFBE0B5}" srcId="{F7E7DD81-1B52-435E-B7C8-17CC57832534}" destId="{DD2B2420-29D8-4D44-87B3-6DDC8ED62DC0}" srcOrd="0" destOrd="0" parTransId="{20EE98ED-5920-430E-B7E8-70CE7E9BE29A}" sibTransId="{3EB6085C-FB3B-4ADF-A206-DCB0ADE53D01}"/>
    <dgm:cxn modelId="{54B4CDF8-43C3-41CA-B876-93F2555A9B63}" type="presOf" srcId="{DD2B2420-29D8-4D44-87B3-6DDC8ED62DC0}" destId="{9FFE9EF3-2753-43A4-A57B-9B9514699AF4}" srcOrd="0" destOrd="0" presId="urn:microsoft.com/office/officeart/2005/8/layout/radial6"/>
    <dgm:cxn modelId="{76A853A3-C2C5-4628-AC63-70D001F88220}" srcId="{DD2B2420-29D8-4D44-87B3-6DDC8ED62DC0}" destId="{41BF226A-D27E-46F7-B44C-98827E8F18FE}" srcOrd="0" destOrd="0" parTransId="{6AA8506E-9E18-43D8-8832-33A86559E5FD}" sibTransId="{F4D0DCFE-5687-4627-A562-B3F7D12AD9AB}"/>
    <dgm:cxn modelId="{DDBCE642-0EB3-44FB-8ED9-C78D14F9CFD6}" type="presOf" srcId="{C4EC0AA3-6650-4AA8-99AB-F19EB25B51A4}" destId="{0ACC21ED-F88E-4036-8CCA-932889C59C13}" srcOrd="0" destOrd="0" presId="urn:microsoft.com/office/officeart/2005/8/layout/radial6"/>
    <dgm:cxn modelId="{74DF22E1-469E-429C-94FC-B4389B2EE857}" srcId="{DD2B2420-29D8-4D44-87B3-6DDC8ED62DC0}" destId="{1C903342-74DA-417A-9CDC-A60F20ED5D3D}" srcOrd="2" destOrd="0" parTransId="{23944061-E843-4AEE-B167-6FEEB725BF76}" sibTransId="{C4EC0AA3-6650-4AA8-99AB-F19EB25B51A4}"/>
    <dgm:cxn modelId="{C6ADDD14-19F0-4C9D-896A-E894B5971C87}" type="presOf" srcId="{1C903342-74DA-417A-9CDC-A60F20ED5D3D}" destId="{CFEA944E-1EB1-4FB6-AEA1-4F0897D53C91}" srcOrd="0" destOrd="0" presId="urn:microsoft.com/office/officeart/2005/8/layout/radial6"/>
    <dgm:cxn modelId="{AA147B87-23F8-4286-8F0E-59BB0B7542AB}" type="presOf" srcId="{F7E7DD81-1B52-435E-B7C8-17CC57832534}" destId="{7EA85FDD-29D4-42BA-A3FB-7E72F5B7D539}" srcOrd="0" destOrd="0" presId="urn:microsoft.com/office/officeart/2005/8/layout/radial6"/>
    <dgm:cxn modelId="{DF7D2831-A2DD-4414-9A3E-6A01B5504075}" type="presParOf" srcId="{7EA85FDD-29D4-42BA-A3FB-7E72F5B7D539}" destId="{9FFE9EF3-2753-43A4-A57B-9B9514699AF4}" srcOrd="0" destOrd="0" presId="urn:microsoft.com/office/officeart/2005/8/layout/radial6"/>
    <dgm:cxn modelId="{9133CDAE-9665-403A-A55E-DAA0285DB1B8}" type="presParOf" srcId="{7EA85FDD-29D4-42BA-A3FB-7E72F5B7D539}" destId="{850549F8-FE80-488A-9A2C-A91D170F7F55}" srcOrd="1" destOrd="0" presId="urn:microsoft.com/office/officeart/2005/8/layout/radial6"/>
    <dgm:cxn modelId="{8CCCF5B7-B43F-4A5B-B5B6-8470AFB82055}" type="presParOf" srcId="{7EA85FDD-29D4-42BA-A3FB-7E72F5B7D539}" destId="{8F48943C-5650-447F-BB6C-6F6D1085A998}" srcOrd="2" destOrd="0" presId="urn:microsoft.com/office/officeart/2005/8/layout/radial6"/>
    <dgm:cxn modelId="{0D14D48E-751A-4AE6-8942-8A2A6D77BE03}" type="presParOf" srcId="{7EA85FDD-29D4-42BA-A3FB-7E72F5B7D539}" destId="{52000F0C-BE1E-41ED-A2BF-373249EBC16C}" srcOrd="3" destOrd="0" presId="urn:microsoft.com/office/officeart/2005/8/layout/radial6"/>
    <dgm:cxn modelId="{2B3B10D3-7F4E-4264-B04D-9A4B0CF91BB5}" type="presParOf" srcId="{7EA85FDD-29D4-42BA-A3FB-7E72F5B7D539}" destId="{78E20EC8-D7F6-4AD1-8474-6A5F3FDE2CC8}" srcOrd="4" destOrd="0" presId="urn:microsoft.com/office/officeart/2005/8/layout/radial6"/>
    <dgm:cxn modelId="{878AA811-D5B2-45F3-BB97-26087BA0A509}" type="presParOf" srcId="{7EA85FDD-29D4-42BA-A3FB-7E72F5B7D539}" destId="{50231EFD-9493-449C-8785-FC826F372FDF}" srcOrd="5" destOrd="0" presId="urn:microsoft.com/office/officeart/2005/8/layout/radial6"/>
    <dgm:cxn modelId="{652332C3-366B-4218-BD7B-37687073DA90}" type="presParOf" srcId="{7EA85FDD-29D4-42BA-A3FB-7E72F5B7D539}" destId="{E0F19448-315A-49BD-AC56-D74FEEB94299}" srcOrd="6" destOrd="0" presId="urn:microsoft.com/office/officeart/2005/8/layout/radial6"/>
    <dgm:cxn modelId="{C4D33EF5-0CE5-415A-B43B-303E8653EF78}" type="presParOf" srcId="{7EA85FDD-29D4-42BA-A3FB-7E72F5B7D539}" destId="{CFEA944E-1EB1-4FB6-AEA1-4F0897D53C91}" srcOrd="7" destOrd="0" presId="urn:microsoft.com/office/officeart/2005/8/layout/radial6"/>
    <dgm:cxn modelId="{9B78DE9A-CC1F-4A54-9AD8-E701D037A54B}" type="presParOf" srcId="{7EA85FDD-29D4-42BA-A3FB-7E72F5B7D539}" destId="{C55513AA-DB5F-4204-8808-87D8FA1307D1}" srcOrd="8" destOrd="0" presId="urn:microsoft.com/office/officeart/2005/8/layout/radial6"/>
    <dgm:cxn modelId="{6B49E4CA-573D-450C-A807-E061ACDC387F}" type="presParOf" srcId="{7EA85FDD-29D4-42BA-A3FB-7E72F5B7D539}" destId="{0ACC21ED-F88E-4036-8CCA-932889C59C13}" srcOrd="9" destOrd="0" presId="urn:microsoft.com/office/officeart/2005/8/layout/radial6"/>
    <dgm:cxn modelId="{E220443C-2A7E-47C4-87F6-4D4EB856F9A0}" type="presParOf" srcId="{7EA85FDD-29D4-42BA-A3FB-7E72F5B7D539}" destId="{B2877419-308A-44BC-8408-ECDAAA20835A}" srcOrd="10" destOrd="0" presId="urn:microsoft.com/office/officeart/2005/8/layout/radial6"/>
    <dgm:cxn modelId="{4EB8FE8D-4E8A-4B6E-AE69-F0ED8AA7939D}" type="presParOf" srcId="{7EA85FDD-29D4-42BA-A3FB-7E72F5B7D539}" destId="{FC35D5C4-DB82-4344-92C9-84AD14BD4774}" srcOrd="11" destOrd="0" presId="urn:microsoft.com/office/officeart/2005/8/layout/radial6"/>
    <dgm:cxn modelId="{DFA683F8-6B41-41C0-8B08-9E877D0E55EF}" type="presParOf" srcId="{7EA85FDD-29D4-42BA-A3FB-7E72F5B7D539}" destId="{78B03616-1B4A-48B2-859A-B7EF5E4B43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31382F-130C-48D6-A6D1-0C0BD69814C8}"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zh-TW" altLang="en-US"/>
        </a:p>
      </dgm:t>
    </dgm:pt>
    <dgm:pt modelId="{408FA9E1-592A-4835-97B2-01C8ED7D83E8}">
      <dgm:prSet phldrT="[文字]">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TW" altLang="zh-TW" b="1" dirty="0" smtClean="0">
              <a:solidFill>
                <a:srgbClr val="FF0000"/>
              </a:solidFill>
              <a:ea typeface="新細明體" pitchFamily="18" charset="-120"/>
            </a:rPr>
            <a:t>課徵時點</a:t>
          </a:r>
          <a:endParaRPr lang="zh-TW" altLang="en-US" dirty="0">
            <a:solidFill>
              <a:srgbClr val="FF0000"/>
            </a:solidFill>
          </a:endParaRPr>
        </a:p>
      </dgm:t>
    </dgm:pt>
    <dgm:pt modelId="{182D9FD0-5B07-49E7-8ED0-E5299290B7EC}" type="parTrans" cxnId="{3F3E4C56-5670-4509-B766-8CE4E2AF00F2}">
      <dgm:prSet/>
      <dgm:spPr/>
      <dgm:t>
        <a:bodyPr/>
        <a:lstStyle/>
        <a:p>
          <a:endParaRPr lang="zh-TW" altLang="en-US"/>
        </a:p>
      </dgm:t>
    </dgm:pt>
    <dgm:pt modelId="{AE539388-9445-4FDD-ACEA-CD60C2575AD7}" type="sibTrans" cxnId="{3F3E4C56-5670-4509-B766-8CE4E2AF00F2}">
      <dgm:prSet/>
      <dgm:spPr>
        <a:solidFill>
          <a:schemeClr val="accent2"/>
        </a:solidFill>
      </dgm:spPr>
      <dgm:t>
        <a:bodyPr/>
        <a:lstStyle/>
        <a:p>
          <a:endParaRPr lang="zh-TW" altLang="en-US"/>
        </a:p>
      </dgm:t>
    </dgm:pt>
    <dgm:pt modelId="{24956367-D77E-49A3-968B-D4C2F621C829}">
      <dgm:prSet phldrT="[文字]">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TW" b="1" dirty="0" smtClean="0">
              <a:solidFill>
                <a:srgbClr val="FF0000"/>
              </a:solidFill>
              <a:ea typeface="新細明體" pitchFamily="18" charset="-120"/>
            </a:rPr>
            <a:t>3.</a:t>
          </a:r>
          <a:r>
            <a:rPr lang="zh-TW" altLang="zh-TW" b="1" dirty="0" smtClean="0">
              <a:solidFill>
                <a:srgbClr val="FF0000"/>
              </a:solidFill>
              <a:ea typeface="新細明體" pitchFamily="18" charset="-120"/>
            </a:rPr>
            <a:t>納稅義務人</a:t>
          </a:r>
          <a:endParaRPr lang="zh-TW" altLang="zh-TW" dirty="0" smtClean="0">
            <a:solidFill>
              <a:srgbClr val="FF0000"/>
            </a:solidFill>
            <a:ea typeface="新細明體" pitchFamily="18" charset="-120"/>
          </a:endParaRPr>
        </a:p>
      </dgm:t>
    </dgm:pt>
    <dgm:pt modelId="{59B91D21-1850-48A6-9991-49E9B3BC4EF3}" type="parTrans" cxnId="{03EAA0F8-611B-4611-AD41-21C378AE557B}">
      <dgm:prSet/>
      <dgm:spPr/>
      <dgm:t>
        <a:bodyPr/>
        <a:lstStyle/>
        <a:p>
          <a:endParaRPr lang="zh-TW" altLang="en-US"/>
        </a:p>
      </dgm:t>
    </dgm:pt>
    <dgm:pt modelId="{1E974429-9D04-487F-BFBC-6278FD20D32C}" type="sibTrans" cxnId="{03EAA0F8-611B-4611-AD41-21C378AE557B}">
      <dgm:prSet/>
      <dgm:spPr>
        <a:solidFill>
          <a:schemeClr val="accent2">
            <a:lumMod val="75000"/>
          </a:schemeClr>
        </a:solidFill>
      </dgm:spPr>
      <dgm:t>
        <a:bodyPr/>
        <a:lstStyle/>
        <a:p>
          <a:endParaRPr lang="zh-TW" altLang="en-US"/>
        </a:p>
      </dgm:t>
    </dgm:pt>
    <dgm:pt modelId="{D38911E6-787E-49BF-BB41-C2AE9CB0275E}">
      <dgm:prSet phldrT="[文字]" custT="1">
        <dgm:style>
          <a:lnRef idx="1">
            <a:schemeClr val="accent5"/>
          </a:lnRef>
          <a:fillRef idx="2">
            <a:schemeClr val="accent5"/>
          </a:fillRef>
          <a:effectRef idx="1">
            <a:schemeClr val="accent5"/>
          </a:effectRef>
          <a:fontRef idx="minor">
            <a:schemeClr val="dk1"/>
          </a:fontRef>
        </dgm:style>
      </dgm:prSet>
      <dgm:spPr>
        <a:solidFill>
          <a:srgbClr val="FFFF66"/>
        </a:solidFill>
        <a:ln w="28575">
          <a:solidFill>
            <a:srgbClr val="FF0000"/>
          </a:solidFill>
        </a:ln>
      </dgm:spPr>
      <dgm:t>
        <a:bodyPr/>
        <a:lstStyle/>
        <a:p>
          <a:r>
            <a:rPr lang="en-US" altLang="zh-TW" sz="2000" b="1" dirty="0" smtClean="0">
              <a:solidFill>
                <a:srgbClr val="002060"/>
              </a:solidFill>
              <a:ea typeface="新細明體" pitchFamily="18" charset="-120"/>
            </a:rPr>
            <a:t>2.</a:t>
          </a:r>
          <a:r>
            <a:rPr lang="zh-TW" altLang="zh-TW" sz="2000" b="1" dirty="0" smtClean="0">
              <a:solidFill>
                <a:srgbClr val="002060"/>
              </a:solidFill>
              <a:ea typeface="新細明體" pitchFamily="18" charset="-120"/>
            </a:rPr>
            <a:t>持有期間之定義</a:t>
          </a:r>
          <a:endParaRPr lang="zh-TW" altLang="en-US" sz="1600" dirty="0">
            <a:solidFill>
              <a:srgbClr val="002060"/>
            </a:solidFill>
          </a:endParaRPr>
        </a:p>
      </dgm:t>
    </dgm:pt>
    <dgm:pt modelId="{F711C1A0-119F-4457-B44E-1439C7C3B76B}" type="parTrans" cxnId="{0287A3C1-96CA-4BCB-A7E2-166210105871}">
      <dgm:prSet/>
      <dgm:spPr/>
      <dgm:t>
        <a:bodyPr/>
        <a:lstStyle/>
        <a:p>
          <a:endParaRPr lang="zh-TW" altLang="en-US"/>
        </a:p>
      </dgm:t>
    </dgm:pt>
    <dgm:pt modelId="{C0B7E5AA-195F-4E55-920E-734467AF9982}" type="sibTrans" cxnId="{0287A3C1-96CA-4BCB-A7E2-166210105871}">
      <dgm:prSet/>
      <dgm:spPr>
        <a:solidFill>
          <a:srgbClr val="FFFF66"/>
        </a:solidFill>
      </dgm:spPr>
      <dgm:t>
        <a:bodyPr/>
        <a:lstStyle/>
        <a:p>
          <a:endParaRPr lang="zh-TW" altLang="en-US"/>
        </a:p>
      </dgm:t>
    </dgm:pt>
    <dgm:pt modelId="{8E8DA567-9F44-45E7-AFD6-DEC1799B80BB}">
      <dgm:prSet phldrT="[文字]" custScaleX="116480" custScaleY="124902" custLinFactNeighborX="-6407" custLinFactNeighborY="27183"/>
      <dgm:spPr/>
      <dgm:t>
        <a:bodyPr/>
        <a:lstStyle/>
        <a:p>
          <a:endParaRPr lang="zh-TW" altLang="en-US"/>
        </a:p>
      </dgm:t>
    </dgm:pt>
    <dgm:pt modelId="{56124C67-9F72-4E89-ACA1-B8B73D172ACB}" type="parTrans" cxnId="{8F00FC4D-DDF2-4F52-A7ED-8D6BA21E97E3}">
      <dgm:prSet/>
      <dgm:spPr/>
      <dgm:t>
        <a:bodyPr/>
        <a:lstStyle/>
        <a:p>
          <a:endParaRPr lang="zh-TW" altLang="en-US"/>
        </a:p>
      </dgm:t>
    </dgm:pt>
    <dgm:pt modelId="{CA8E56FB-F748-4284-A036-4CDA34944EB8}" type="sibTrans" cxnId="{8F00FC4D-DDF2-4F52-A7ED-8D6BA21E97E3}">
      <dgm:prSet custLinFactNeighborX="-3509" custLinFactNeighborY="11477"/>
      <dgm:spPr/>
      <dgm:t>
        <a:bodyPr/>
        <a:lstStyle/>
        <a:p>
          <a:endParaRPr lang="zh-TW" altLang="en-US"/>
        </a:p>
      </dgm:t>
    </dgm:pt>
    <dgm:pt modelId="{1A7A5B85-4B7C-4893-B576-11C07C0D62D4}" type="pres">
      <dgm:prSet presAssocID="{6B31382F-130C-48D6-A6D1-0C0BD69814C8}" presName="composite" presStyleCnt="0">
        <dgm:presLayoutVars>
          <dgm:chMax val="3"/>
          <dgm:animLvl val="lvl"/>
          <dgm:resizeHandles val="exact"/>
        </dgm:presLayoutVars>
      </dgm:prSet>
      <dgm:spPr/>
      <dgm:t>
        <a:bodyPr/>
        <a:lstStyle/>
        <a:p>
          <a:endParaRPr lang="zh-TW" altLang="en-US"/>
        </a:p>
      </dgm:t>
    </dgm:pt>
    <dgm:pt modelId="{2518AB8B-DC74-45FA-A585-2ED734053A65}" type="pres">
      <dgm:prSet presAssocID="{408FA9E1-592A-4835-97B2-01C8ED7D83E8}" presName="gear1" presStyleLbl="node1" presStyleIdx="0" presStyleCnt="3" custScaleX="46714" custScaleY="53932" custLinFactNeighborX="-1304" custLinFactNeighborY="-3740">
        <dgm:presLayoutVars>
          <dgm:chMax val="1"/>
          <dgm:bulletEnabled val="1"/>
        </dgm:presLayoutVars>
      </dgm:prSet>
      <dgm:spPr/>
      <dgm:t>
        <a:bodyPr/>
        <a:lstStyle/>
        <a:p>
          <a:endParaRPr lang="zh-TW" altLang="en-US"/>
        </a:p>
      </dgm:t>
    </dgm:pt>
    <dgm:pt modelId="{BEC73FCF-BC2B-4F85-8060-A2AC3DD53E98}" type="pres">
      <dgm:prSet presAssocID="{408FA9E1-592A-4835-97B2-01C8ED7D83E8}" presName="gear1srcNode" presStyleLbl="node1" presStyleIdx="0" presStyleCnt="3"/>
      <dgm:spPr/>
      <dgm:t>
        <a:bodyPr/>
        <a:lstStyle/>
        <a:p>
          <a:endParaRPr lang="zh-TW" altLang="en-US"/>
        </a:p>
      </dgm:t>
    </dgm:pt>
    <dgm:pt modelId="{27CF5547-5BB8-4B2B-AEA0-76D51C4AA024}" type="pres">
      <dgm:prSet presAssocID="{408FA9E1-592A-4835-97B2-01C8ED7D83E8}" presName="gear1dstNode" presStyleLbl="node1" presStyleIdx="0" presStyleCnt="3"/>
      <dgm:spPr/>
      <dgm:t>
        <a:bodyPr/>
        <a:lstStyle/>
        <a:p>
          <a:endParaRPr lang="zh-TW" altLang="en-US"/>
        </a:p>
      </dgm:t>
    </dgm:pt>
    <dgm:pt modelId="{4FA40899-8A92-43C1-8D9D-F7CDA5339174}" type="pres">
      <dgm:prSet presAssocID="{24956367-D77E-49A3-968B-D4C2F621C829}" presName="gear2" presStyleLbl="node1" presStyleIdx="1" presStyleCnt="3" custScaleX="116480" custScaleY="124902" custLinFactNeighborX="-6407" custLinFactNeighborY="27183">
        <dgm:presLayoutVars>
          <dgm:chMax val="1"/>
          <dgm:bulletEnabled val="1"/>
        </dgm:presLayoutVars>
      </dgm:prSet>
      <dgm:spPr/>
      <dgm:t>
        <a:bodyPr/>
        <a:lstStyle/>
        <a:p>
          <a:endParaRPr lang="zh-TW" altLang="en-US"/>
        </a:p>
      </dgm:t>
    </dgm:pt>
    <dgm:pt modelId="{B88EC99E-51AA-4651-AB7C-F76C9A9EDC0C}" type="pres">
      <dgm:prSet presAssocID="{24956367-D77E-49A3-968B-D4C2F621C829}" presName="gear2srcNode" presStyleLbl="node1" presStyleIdx="1" presStyleCnt="3"/>
      <dgm:spPr/>
      <dgm:t>
        <a:bodyPr/>
        <a:lstStyle/>
        <a:p>
          <a:endParaRPr lang="zh-TW" altLang="en-US"/>
        </a:p>
      </dgm:t>
    </dgm:pt>
    <dgm:pt modelId="{DE00C103-4B0A-4451-A7CB-E0B8ECE0DBFB}" type="pres">
      <dgm:prSet presAssocID="{24956367-D77E-49A3-968B-D4C2F621C829}" presName="gear2dstNode" presStyleLbl="node1" presStyleIdx="1" presStyleCnt="3"/>
      <dgm:spPr/>
      <dgm:t>
        <a:bodyPr/>
        <a:lstStyle/>
        <a:p>
          <a:endParaRPr lang="zh-TW" altLang="en-US"/>
        </a:p>
      </dgm:t>
    </dgm:pt>
    <dgm:pt modelId="{457FFF56-7BEE-49FD-AD30-1F82C56A902B}" type="pres">
      <dgm:prSet presAssocID="{D38911E6-787E-49BF-BB41-C2AE9CB0275E}" presName="gear3" presStyleLbl="node1" presStyleIdx="2" presStyleCnt="3" custScaleX="124743" custScaleY="121453" custLinFactNeighborX="671" custLinFactNeighborY="1078"/>
      <dgm:spPr/>
      <dgm:t>
        <a:bodyPr/>
        <a:lstStyle/>
        <a:p>
          <a:endParaRPr lang="zh-TW" altLang="en-US"/>
        </a:p>
      </dgm:t>
    </dgm:pt>
    <dgm:pt modelId="{44CA8B74-8A82-4102-8BE7-6890ECBA396E}" type="pres">
      <dgm:prSet presAssocID="{D38911E6-787E-49BF-BB41-C2AE9CB0275E}" presName="gear3tx" presStyleLbl="node1" presStyleIdx="2" presStyleCnt="3">
        <dgm:presLayoutVars>
          <dgm:chMax val="1"/>
          <dgm:bulletEnabled val="1"/>
        </dgm:presLayoutVars>
      </dgm:prSet>
      <dgm:spPr/>
      <dgm:t>
        <a:bodyPr/>
        <a:lstStyle/>
        <a:p>
          <a:endParaRPr lang="zh-TW" altLang="en-US"/>
        </a:p>
      </dgm:t>
    </dgm:pt>
    <dgm:pt modelId="{6936B1EF-AADE-43A3-BA37-21816E6E33C7}" type="pres">
      <dgm:prSet presAssocID="{D38911E6-787E-49BF-BB41-C2AE9CB0275E}" presName="gear3srcNode" presStyleLbl="node1" presStyleIdx="2" presStyleCnt="3"/>
      <dgm:spPr/>
      <dgm:t>
        <a:bodyPr/>
        <a:lstStyle/>
        <a:p>
          <a:endParaRPr lang="zh-TW" altLang="en-US"/>
        </a:p>
      </dgm:t>
    </dgm:pt>
    <dgm:pt modelId="{36A47491-A5C3-46C0-9D1B-212F1B00B227}" type="pres">
      <dgm:prSet presAssocID="{D38911E6-787E-49BF-BB41-C2AE9CB0275E}" presName="gear3dstNode" presStyleLbl="node1" presStyleIdx="2" presStyleCnt="3"/>
      <dgm:spPr/>
      <dgm:t>
        <a:bodyPr/>
        <a:lstStyle/>
        <a:p>
          <a:endParaRPr lang="zh-TW" altLang="en-US"/>
        </a:p>
      </dgm:t>
    </dgm:pt>
    <dgm:pt modelId="{3E42AA57-F23A-42C0-8453-F1FEF6B3F8BA}" type="pres">
      <dgm:prSet presAssocID="{AE539388-9445-4FDD-ACEA-CD60C2575AD7}" presName="connector1" presStyleLbl="sibTrans2D1" presStyleIdx="0" presStyleCnt="3" custScaleX="62766" custScaleY="61433" custLinFactNeighborX="-5686" custLinFactNeighborY="1128"/>
      <dgm:spPr/>
      <dgm:t>
        <a:bodyPr/>
        <a:lstStyle/>
        <a:p>
          <a:endParaRPr lang="zh-TW" altLang="en-US"/>
        </a:p>
      </dgm:t>
    </dgm:pt>
    <dgm:pt modelId="{90C44AFF-B424-4500-91FF-AEA0ABBB1A75}" type="pres">
      <dgm:prSet presAssocID="{1E974429-9D04-487F-BFBC-6278FD20D32C}" presName="connector2" presStyleLbl="sibTrans2D1" presStyleIdx="1" presStyleCnt="3" custLinFactNeighborX="-8187" custLinFactNeighborY="18349"/>
      <dgm:spPr/>
      <dgm:t>
        <a:bodyPr/>
        <a:lstStyle/>
        <a:p>
          <a:endParaRPr lang="zh-TW" altLang="en-US"/>
        </a:p>
      </dgm:t>
    </dgm:pt>
    <dgm:pt modelId="{8577FF92-B20B-4474-B86E-E93301B3CFA0}" type="pres">
      <dgm:prSet presAssocID="{C0B7E5AA-195F-4E55-920E-734467AF9982}" presName="connector3" presStyleLbl="sibTrans2D1" presStyleIdx="2" presStyleCnt="3" custScaleX="134283" custScaleY="120962" custLinFactNeighborX="9254" custLinFactNeighborY="4644"/>
      <dgm:spPr/>
      <dgm:t>
        <a:bodyPr/>
        <a:lstStyle/>
        <a:p>
          <a:endParaRPr lang="zh-TW" altLang="en-US"/>
        </a:p>
      </dgm:t>
    </dgm:pt>
  </dgm:ptLst>
  <dgm:cxnLst>
    <dgm:cxn modelId="{0287A3C1-96CA-4BCB-A7E2-166210105871}" srcId="{6B31382F-130C-48D6-A6D1-0C0BD69814C8}" destId="{D38911E6-787E-49BF-BB41-C2AE9CB0275E}" srcOrd="2" destOrd="0" parTransId="{F711C1A0-119F-4457-B44E-1439C7C3B76B}" sibTransId="{C0B7E5AA-195F-4E55-920E-734467AF9982}"/>
    <dgm:cxn modelId="{A436126A-AEDD-4D5D-83A6-7A1C2BE28B6E}" type="presOf" srcId="{1E974429-9D04-487F-BFBC-6278FD20D32C}" destId="{90C44AFF-B424-4500-91FF-AEA0ABBB1A75}" srcOrd="0" destOrd="0" presId="urn:microsoft.com/office/officeart/2005/8/layout/gear1"/>
    <dgm:cxn modelId="{095CB376-DC8A-4074-A7CD-D9991461F0DF}" type="presOf" srcId="{D38911E6-787E-49BF-BB41-C2AE9CB0275E}" destId="{6936B1EF-AADE-43A3-BA37-21816E6E33C7}" srcOrd="2" destOrd="0" presId="urn:microsoft.com/office/officeart/2005/8/layout/gear1"/>
    <dgm:cxn modelId="{00701DB6-6E77-4B0E-A0B4-4B5414AA5F6C}" type="presOf" srcId="{24956367-D77E-49A3-968B-D4C2F621C829}" destId="{4FA40899-8A92-43C1-8D9D-F7CDA5339174}" srcOrd="0" destOrd="0" presId="urn:microsoft.com/office/officeart/2005/8/layout/gear1"/>
    <dgm:cxn modelId="{74677F60-DB99-4772-91AD-E4E6E90A5C9F}" type="presOf" srcId="{408FA9E1-592A-4835-97B2-01C8ED7D83E8}" destId="{BEC73FCF-BC2B-4F85-8060-A2AC3DD53E98}" srcOrd="1" destOrd="0" presId="urn:microsoft.com/office/officeart/2005/8/layout/gear1"/>
    <dgm:cxn modelId="{F8E41895-3D9A-4597-BD6B-B023F21E6846}" type="presOf" srcId="{D38911E6-787E-49BF-BB41-C2AE9CB0275E}" destId="{457FFF56-7BEE-49FD-AD30-1F82C56A902B}" srcOrd="0" destOrd="0" presId="urn:microsoft.com/office/officeart/2005/8/layout/gear1"/>
    <dgm:cxn modelId="{951FA176-061E-4EA2-99CC-BB0BD08489A1}" type="presOf" srcId="{C0B7E5AA-195F-4E55-920E-734467AF9982}" destId="{8577FF92-B20B-4474-B86E-E93301B3CFA0}" srcOrd="0" destOrd="0" presId="urn:microsoft.com/office/officeart/2005/8/layout/gear1"/>
    <dgm:cxn modelId="{023DCE4A-D567-4289-92DE-F30E82E77A70}" type="presOf" srcId="{408FA9E1-592A-4835-97B2-01C8ED7D83E8}" destId="{27CF5547-5BB8-4B2B-AEA0-76D51C4AA024}" srcOrd="2" destOrd="0" presId="urn:microsoft.com/office/officeart/2005/8/layout/gear1"/>
    <dgm:cxn modelId="{8F00FC4D-DDF2-4F52-A7ED-8D6BA21E97E3}" srcId="{6B31382F-130C-48D6-A6D1-0C0BD69814C8}" destId="{8E8DA567-9F44-45E7-AFD6-DEC1799B80BB}" srcOrd="3" destOrd="0" parTransId="{56124C67-9F72-4E89-ACA1-B8B73D172ACB}" sibTransId="{CA8E56FB-F748-4284-A036-4CDA34944EB8}"/>
    <dgm:cxn modelId="{8AC69F88-2126-4BF7-8CF0-682B020FD66F}" type="presOf" srcId="{6B31382F-130C-48D6-A6D1-0C0BD69814C8}" destId="{1A7A5B85-4B7C-4893-B576-11C07C0D62D4}" srcOrd="0" destOrd="0" presId="urn:microsoft.com/office/officeart/2005/8/layout/gear1"/>
    <dgm:cxn modelId="{3F3E4C56-5670-4509-B766-8CE4E2AF00F2}" srcId="{6B31382F-130C-48D6-A6D1-0C0BD69814C8}" destId="{408FA9E1-592A-4835-97B2-01C8ED7D83E8}" srcOrd="0" destOrd="0" parTransId="{182D9FD0-5B07-49E7-8ED0-E5299290B7EC}" sibTransId="{AE539388-9445-4FDD-ACEA-CD60C2575AD7}"/>
    <dgm:cxn modelId="{546C93FF-E23D-482C-A098-4FA5216060AD}" type="presOf" srcId="{408FA9E1-592A-4835-97B2-01C8ED7D83E8}" destId="{2518AB8B-DC74-45FA-A585-2ED734053A65}" srcOrd="0" destOrd="0" presId="urn:microsoft.com/office/officeart/2005/8/layout/gear1"/>
    <dgm:cxn modelId="{03EAA0F8-611B-4611-AD41-21C378AE557B}" srcId="{6B31382F-130C-48D6-A6D1-0C0BD69814C8}" destId="{24956367-D77E-49A3-968B-D4C2F621C829}" srcOrd="1" destOrd="0" parTransId="{59B91D21-1850-48A6-9991-49E9B3BC4EF3}" sibTransId="{1E974429-9D04-487F-BFBC-6278FD20D32C}"/>
    <dgm:cxn modelId="{DDB58F40-A369-4F94-BB5D-09F5C6D2C333}" type="presOf" srcId="{AE539388-9445-4FDD-ACEA-CD60C2575AD7}" destId="{3E42AA57-F23A-42C0-8453-F1FEF6B3F8BA}" srcOrd="0" destOrd="0" presId="urn:microsoft.com/office/officeart/2005/8/layout/gear1"/>
    <dgm:cxn modelId="{C8225AD0-70DA-4058-BB36-A5BF5448F2B3}" type="presOf" srcId="{D38911E6-787E-49BF-BB41-C2AE9CB0275E}" destId="{44CA8B74-8A82-4102-8BE7-6890ECBA396E}" srcOrd="1" destOrd="0" presId="urn:microsoft.com/office/officeart/2005/8/layout/gear1"/>
    <dgm:cxn modelId="{FC9EA4C2-F4A4-4F09-8747-94D97E894B35}" type="presOf" srcId="{24956367-D77E-49A3-968B-D4C2F621C829}" destId="{DE00C103-4B0A-4451-A7CB-E0B8ECE0DBFB}" srcOrd="2" destOrd="0" presId="urn:microsoft.com/office/officeart/2005/8/layout/gear1"/>
    <dgm:cxn modelId="{392A74FB-194B-49A9-AEE7-13D639364D6A}" type="presOf" srcId="{24956367-D77E-49A3-968B-D4C2F621C829}" destId="{B88EC99E-51AA-4651-AB7C-F76C9A9EDC0C}" srcOrd="1" destOrd="0" presId="urn:microsoft.com/office/officeart/2005/8/layout/gear1"/>
    <dgm:cxn modelId="{DB484029-F641-46D0-BCC7-2ED1D9562F49}" type="presOf" srcId="{D38911E6-787E-49BF-BB41-C2AE9CB0275E}" destId="{36A47491-A5C3-46C0-9D1B-212F1B00B227}" srcOrd="3" destOrd="0" presId="urn:microsoft.com/office/officeart/2005/8/layout/gear1"/>
    <dgm:cxn modelId="{E9960AD7-EB85-4A93-A238-59A8E01546BA}" type="presParOf" srcId="{1A7A5B85-4B7C-4893-B576-11C07C0D62D4}" destId="{2518AB8B-DC74-45FA-A585-2ED734053A65}" srcOrd="0" destOrd="0" presId="urn:microsoft.com/office/officeart/2005/8/layout/gear1"/>
    <dgm:cxn modelId="{478C9FFC-5E7E-41B3-A42C-0413320E7AF3}" type="presParOf" srcId="{1A7A5B85-4B7C-4893-B576-11C07C0D62D4}" destId="{BEC73FCF-BC2B-4F85-8060-A2AC3DD53E98}" srcOrd="1" destOrd="0" presId="urn:microsoft.com/office/officeart/2005/8/layout/gear1"/>
    <dgm:cxn modelId="{9927D134-C73B-452B-99AE-ABB41B7204E1}" type="presParOf" srcId="{1A7A5B85-4B7C-4893-B576-11C07C0D62D4}" destId="{27CF5547-5BB8-4B2B-AEA0-76D51C4AA024}" srcOrd="2" destOrd="0" presId="urn:microsoft.com/office/officeart/2005/8/layout/gear1"/>
    <dgm:cxn modelId="{5C04F05F-0BB7-45B6-83D6-ABCD36205D0F}" type="presParOf" srcId="{1A7A5B85-4B7C-4893-B576-11C07C0D62D4}" destId="{4FA40899-8A92-43C1-8D9D-F7CDA5339174}" srcOrd="3" destOrd="0" presId="urn:microsoft.com/office/officeart/2005/8/layout/gear1"/>
    <dgm:cxn modelId="{49897F87-695B-4316-9AE4-9A8B3AA6D8C8}" type="presParOf" srcId="{1A7A5B85-4B7C-4893-B576-11C07C0D62D4}" destId="{B88EC99E-51AA-4651-AB7C-F76C9A9EDC0C}" srcOrd="4" destOrd="0" presId="urn:microsoft.com/office/officeart/2005/8/layout/gear1"/>
    <dgm:cxn modelId="{9505C2D3-FA27-4CF0-9920-0CB9388C9094}" type="presParOf" srcId="{1A7A5B85-4B7C-4893-B576-11C07C0D62D4}" destId="{DE00C103-4B0A-4451-A7CB-E0B8ECE0DBFB}" srcOrd="5" destOrd="0" presId="urn:microsoft.com/office/officeart/2005/8/layout/gear1"/>
    <dgm:cxn modelId="{58B9A5BE-7FF9-43A9-9B93-197E4D52E403}" type="presParOf" srcId="{1A7A5B85-4B7C-4893-B576-11C07C0D62D4}" destId="{457FFF56-7BEE-49FD-AD30-1F82C56A902B}" srcOrd="6" destOrd="0" presId="urn:microsoft.com/office/officeart/2005/8/layout/gear1"/>
    <dgm:cxn modelId="{AD4DD0FB-8540-4D18-9D3C-F370ABFA55BC}" type="presParOf" srcId="{1A7A5B85-4B7C-4893-B576-11C07C0D62D4}" destId="{44CA8B74-8A82-4102-8BE7-6890ECBA396E}" srcOrd="7" destOrd="0" presId="urn:microsoft.com/office/officeart/2005/8/layout/gear1"/>
    <dgm:cxn modelId="{D45545A1-0452-419C-9A45-5BBD80654F53}" type="presParOf" srcId="{1A7A5B85-4B7C-4893-B576-11C07C0D62D4}" destId="{6936B1EF-AADE-43A3-BA37-21816E6E33C7}" srcOrd="8" destOrd="0" presId="urn:microsoft.com/office/officeart/2005/8/layout/gear1"/>
    <dgm:cxn modelId="{19CB1F89-26F3-4BF9-B650-95280717C612}" type="presParOf" srcId="{1A7A5B85-4B7C-4893-B576-11C07C0D62D4}" destId="{36A47491-A5C3-46C0-9D1B-212F1B00B227}" srcOrd="9" destOrd="0" presId="urn:microsoft.com/office/officeart/2005/8/layout/gear1"/>
    <dgm:cxn modelId="{974B8FA8-3849-4228-A3FE-6090E4697DA8}" type="presParOf" srcId="{1A7A5B85-4B7C-4893-B576-11C07C0D62D4}" destId="{3E42AA57-F23A-42C0-8453-F1FEF6B3F8BA}" srcOrd="10" destOrd="0" presId="urn:microsoft.com/office/officeart/2005/8/layout/gear1"/>
    <dgm:cxn modelId="{EF009AA5-5BBC-4385-9900-37319C9DDBE6}" type="presParOf" srcId="{1A7A5B85-4B7C-4893-B576-11C07C0D62D4}" destId="{90C44AFF-B424-4500-91FF-AEA0ABBB1A75}" srcOrd="11" destOrd="0" presId="urn:microsoft.com/office/officeart/2005/8/layout/gear1"/>
    <dgm:cxn modelId="{D4E41B8B-A50A-45B7-88B7-FA8AC8A8B65D}" type="presParOf" srcId="{1A7A5B85-4B7C-4893-B576-11C07C0D62D4}" destId="{8577FF92-B20B-4474-B86E-E93301B3CFA0}"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31382F-130C-48D6-A6D1-0C0BD69814C8}"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zh-TW" altLang="en-US"/>
        </a:p>
      </dgm:t>
    </dgm:pt>
    <dgm:pt modelId="{408FA9E1-592A-4835-97B2-01C8ED7D83E8}">
      <dgm:prSet phldrT="[文字]" custT="1">
        <dgm:style>
          <a:lnRef idx="1">
            <a:schemeClr val="accent2"/>
          </a:lnRef>
          <a:fillRef idx="3">
            <a:schemeClr val="accent2"/>
          </a:fillRef>
          <a:effectRef idx="2">
            <a:schemeClr val="accent2"/>
          </a:effectRef>
          <a:fontRef idx="minor">
            <a:schemeClr val="lt1"/>
          </a:fontRef>
        </dgm:style>
      </dgm:prSet>
      <dgm:spPr/>
      <dgm:t>
        <a:bodyPr/>
        <a:lstStyle/>
        <a:p>
          <a:r>
            <a:rPr lang="en-US" altLang="zh-TW" sz="2200" b="1" dirty="0" smtClean="0">
              <a:solidFill>
                <a:srgbClr val="FFC000"/>
              </a:solidFill>
            </a:rPr>
            <a:t>6.</a:t>
          </a:r>
          <a:r>
            <a:rPr lang="zh-TW" altLang="en-US" sz="2200" b="1" dirty="0" smtClean="0">
              <a:solidFill>
                <a:srgbClr val="FFC000"/>
              </a:solidFill>
            </a:rPr>
            <a:t>免徵</a:t>
          </a:r>
          <a:endParaRPr lang="zh-TW" altLang="en-US" sz="2200" b="1" dirty="0">
            <a:solidFill>
              <a:srgbClr val="FFC000"/>
            </a:solidFill>
          </a:endParaRPr>
        </a:p>
      </dgm:t>
    </dgm:pt>
    <dgm:pt modelId="{182D9FD0-5B07-49E7-8ED0-E5299290B7EC}" type="parTrans" cxnId="{3F3E4C56-5670-4509-B766-8CE4E2AF00F2}">
      <dgm:prSet/>
      <dgm:spPr/>
      <dgm:t>
        <a:bodyPr/>
        <a:lstStyle/>
        <a:p>
          <a:endParaRPr lang="zh-TW" altLang="en-US"/>
        </a:p>
      </dgm:t>
    </dgm:pt>
    <dgm:pt modelId="{AE539388-9445-4FDD-ACEA-CD60C2575AD7}" type="sibTrans" cxnId="{3F3E4C56-5670-4509-B766-8CE4E2AF00F2}">
      <dgm:prSet/>
      <dgm:spPr>
        <a:solidFill>
          <a:srgbClr val="0070C0"/>
        </a:solidFill>
      </dgm:spPr>
      <dgm:t>
        <a:bodyPr/>
        <a:lstStyle/>
        <a:p>
          <a:endParaRPr lang="zh-TW" altLang="en-US"/>
        </a:p>
      </dgm:t>
    </dgm:pt>
    <dgm:pt modelId="{24956367-D77E-49A3-968B-D4C2F621C829}">
      <dgm:prSet phldrT="[文字]" custT="1">
        <dgm:style>
          <a:lnRef idx="3">
            <a:schemeClr val="lt1"/>
          </a:lnRef>
          <a:fillRef idx="1">
            <a:schemeClr val="accent1"/>
          </a:fillRef>
          <a:effectRef idx="1">
            <a:schemeClr val="accent1"/>
          </a:effectRef>
          <a:fontRef idx="minor">
            <a:schemeClr val="lt1"/>
          </a:fontRef>
        </dgm:style>
      </dgm:prSet>
      <dgm:spPr/>
      <dgm:t>
        <a:bodyPr/>
        <a:lstStyle/>
        <a:p>
          <a:r>
            <a:rPr lang="en-US" altLang="zh-TW" sz="2400" b="1" dirty="0" smtClean="0">
              <a:solidFill>
                <a:srgbClr val="FF0000"/>
              </a:solidFill>
              <a:ea typeface="新細明體" pitchFamily="18" charset="-120"/>
            </a:rPr>
            <a:t>5.</a:t>
          </a:r>
          <a:r>
            <a:rPr lang="zh-TW" altLang="en-US" sz="2800" b="1" dirty="0" smtClean="0">
              <a:solidFill>
                <a:srgbClr val="FF0000"/>
              </a:solidFill>
              <a:ea typeface="新細明體" pitchFamily="18" charset="-120"/>
            </a:rPr>
            <a:t>稅率</a:t>
          </a:r>
          <a:endParaRPr lang="zh-TW" altLang="zh-TW" sz="2400" b="1" dirty="0" smtClean="0">
            <a:solidFill>
              <a:srgbClr val="FF0000"/>
            </a:solidFill>
            <a:ea typeface="新細明體" pitchFamily="18" charset="-120"/>
          </a:endParaRPr>
        </a:p>
      </dgm:t>
    </dgm:pt>
    <dgm:pt modelId="{59B91D21-1850-48A6-9991-49E9B3BC4EF3}" type="parTrans" cxnId="{03EAA0F8-611B-4611-AD41-21C378AE557B}">
      <dgm:prSet/>
      <dgm:spPr/>
      <dgm:t>
        <a:bodyPr/>
        <a:lstStyle/>
        <a:p>
          <a:endParaRPr lang="zh-TW" altLang="en-US"/>
        </a:p>
      </dgm:t>
    </dgm:pt>
    <dgm:pt modelId="{1E974429-9D04-487F-BFBC-6278FD20D32C}" type="sibTrans" cxnId="{03EAA0F8-611B-4611-AD41-21C378AE557B}">
      <dgm:prSet/>
      <dgm:spPr/>
      <dgm:t>
        <a:bodyPr/>
        <a:lstStyle/>
        <a:p>
          <a:endParaRPr lang="zh-TW" altLang="en-US"/>
        </a:p>
      </dgm:t>
    </dgm:pt>
    <dgm:pt modelId="{D38911E6-787E-49BF-BB41-C2AE9CB0275E}">
      <dgm:prSet phldrT="[文字]" custT="1">
        <dgm:style>
          <a:lnRef idx="1">
            <a:schemeClr val="accent5"/>
          </a:lnRef>
          <a:fillRef idx="2">
            <a:schemeClr val="accent5"/>
          </a:fillRef>
          <a:effectRef idx="1">
            <a:schemeClr val="accent5"/>
          </a:effectRef>
          <a:fontRef idx="minor">
            <a:schemeClr val="dk1"/>
          </a:fontRef>
        </dgm:style>
      </dgm:prSet>
      <dgm:spPr>
        <a:solidFill>
          <a:srgbClr val="FFFF66"/>
        </a:solidFill>
        <a:ln w="38100">
          <a:solidFill>
            <a:srgbClr val="FFC000"/>
          </a:solidFill>
        </a:ln>
      </dgm:spPr>
      <dgm:t>
        <a:bodyPr/>
        <a:lstStyle/>
        <a:p>
          <a:r>
            <a:rPr lang="en-US" altLang="zh-TW" sz="2800" b="1" dirty="0" smtClean="0">
              <a:solidFill>
                <a:srgbClr val="002060"/>
              </a:solidFill>
            </a:rPr>
            <a:t>4.</a:t>
          </a:r>
          <a:r>
            <a:rPr lang="zh-TW" altLang="en-US" sz="2800" b="1" dirty="0" smtClean="0">
              <a:solidFill>
                <a:srgbClr val="002060"/>
              </a:solidFill>
            </a:rPr>
            <a:t>稅基</a:t>
          </a:r>
          <a:endParaRPr lang="zh-TW" altLang="en-US" sz="2800" b="1" dirty="0">
            <a:solidFill>
              <a:srgbClr val="002060"/>
            </a:solidFill>
          </a:endParaRPr>
        </a:p>
      </dgm:t>
    </dgm:pt>
    <dgm:pt modelId="{F711C1A0-119F-4457-B44E-1439C7C3B76B}" type="parTrans" cxnId="{0287A3C1-96CA-4BCB-A7E2-166210105871}">
      <dgm:prSet/>
      <dgm:spPr/>
      <dgm:t>
        <a:bodyPr/>
        <a:lstStyle/>
        <a:p>
          <a:endParaRPr lang="zh-TW" altLang="en-US"/>
        </a:p>
      </dgm:t>
    </dgm:pt>
    <dgm:pt modelId="{C0B7E5AA-195F-4E55-920E-734467AF9982}" type="sibTrans" cxnId="{0287A3C1-96CA-4BCB-A7E2-166210105871}">
      <dgm:prSet/>
      <dgm:spPr>
        <a:solidFill>
          <a:srgbClr val="FFC000"/>
        </a:solidFill>
      </dgm:spPr>
      <dgm:t>
        <a:bodyPr/>
        <a:lstStyle/>
        <a:p>
          <a:endParaRPr lang="zh-TW" altLang="en-US"/>
        </a:p>
      </dgm:t>
    </dgm:pt>
    <dgm:pt modelId="{8E8DA567-9F44-45E7-AFD6-DEC1799B80BB}">
      <dgm:prSet phldrT="[文字]" custScaleX="116480" custScaleY="124902" custLinFactNeighborX="-6407" custLinFactNeighborY="27183"/>
      <dgm:spPr/>
      <dgm:t>
        <a:bodyPr/>
        <a:lstStyle/>
        <a:p>
          <a:endParaRPr lang="zh-TW" altLang="en-US"/>
        </a:p>
      </dgm:t>
    </dgm:pt>
    <dgm:pt modelId="{56124C67-9F72-4E89-ACA1-B8B73D172ACB}" type="parTrans" cxnId="{8F00FC4D-DDF2-4F52-A7ED-8D6BA21E97E3}">
      <dgm:prSet/>
      <dgm:spPr/>
      <dgm:t>
        <a:bodyPr/>
        <a:lstStyle/>
        <a:p>
          <a:endParaRPr lang="zh-TW" altLang="en-US"/>
        </a:p>
      </dgm:t>
    </dgm:pt>
    <dgm:pt modelId="{CA8E56FB-F748-4284-A036-4CDA34944EB8}" type="sibTrans" cxnId="{8F00FC4D-DDF2-4F52-A7ED-8D6BA21E97E3}">
      <dgm:prSet custLinFactNeighborX="-3509" custLinFactNeighborY="11477"/>
      <dgm:spPr/>
      <dgm:t>
        <a:bodyPr/>
        <a:lstStyle/>
        <a:p>
          <a:endParaRPr lang="zh-TW" altLang="en-US"/>
        </a:p>
      </dgm:t>
    </dgm:pt>
    <dgm:pt modelId="{1A7A5B85-4B7C-4893-B576-11C07C0D62D4}" type="pres">
      <dgm:prSet presAssocID="{6B31382F-130C-48D6-A6D1-0C0BD69814C8}" presName="composite" presStyleCnt="0">
        <dgm:presLayoutVars>
          <dgm:chMax val="3"/>
          <dgm:animLvl val="lvl"/>
          <dgm:resizeHandles val="exact"/>
        </dgm:presLayoutVars>
      </dgm:prSet>
      <dgm:spPr/>
      <dgm:t>
        <a:bodyPr/>
        <a:lstStyle/>
        <a:p>
          <a:endParaRPr lang="zh-TW" altLang="en-US"/>
        </a:p>
      </dgm:t>
    </dgm:pt>
    <dgm:pt modelId="{2518AB8B-DC74-45FA-A585-2ED734053A65}" type="pres">
      <dgm:prSet presAssocID="{408FA9E1-592A-4835-97B2-01C8ED7D83E8}" presName="gear1" presStyleLbl="node1" presStyleIdx="0" presStyleCnt="3" custScaleX="59470" custScaleY="53932" custLinFactNeighborX="-1304" custLinFactNeighborY="-3740">
        <dgm:presLayoutVars>
          <dgm:chMax val="1"/>
          <dgm:bulletEnabled val="1"/>
        </dgm:presLayoutVars>
      </dgm:prSet>
      <dgm:spPr/>
      <dgm:t>
        <a:bodyPr/>
        <a:lstStyle/>
        <a:p>
          <a:endParaRPr lang="zh-TW" altLang="en-US"/>
        </a:p>
      </dgm:t>
    </dgm:pt>
    <dgm:pt modelId="{BEC73FCF-BC2B-4F85-8060-A2AC3DD53E98}" type="pres">
      <dgm:prSet presAssocID="{408FA9E1-592A-4835-97B2-01C8ED7D83E8}" presName="gear1srcNode" presStyleLbl="node1" presStyleIdx="0" presStyleCnt="3"/>
      <dgm:spPr/>
      <dgm:t>
        <a:bodyPr/>
        <a:lstStyle/>
        <a:p>
          <a:endParaRPr lang="zh-TW" altLang="en-US"/>
        </a:p>
      </dgm:t>
    </dgm:pt>
    <dgm:pt modelId="{27CF5547-5BB8-4B2B-AEA0-76D51C4AA024}" type="pres">
      <dgm:prSet presAssocID="{408FA9E1-592A-4835-97B2-01C8ED7D83E8}" presName="gear1dstNode" presStyleLbl="node1" presStyleIdx="0" presStyleCnt="3"/>
      <dgm:spPr/>
      <dgm:t>
        <a:bodyPr/>
        <a:lstStyle/>
        <a:p>
          <a:endParaRPr lang="zh-TW" altLang="en-US"/>
        </a:p>
      </dgm:t>
    </dgm:pt>
    <dgm:pt modelId="{4FA40899-8A92-43C1-8D9D-F7CDA5339174}" type="pres">
      <dgm:prSet presAssocID="{24956367-D77E-49A3-968B-D4C2F621C829}" presName="gear2" presStyleLbl="node1" presStyleIdx="1" presStyleCnt="3" custScaleX="116480" custScaleY="124902" custLinFactNeighborX="-6407" custLinFactNeighborY="27183">
        <dgm:presLayoutVars>
          <dgm:chMax val="1"/>
          <dgm:bulletEnabled val="1"/>
        </dgm:presLayoutVars>
      </dgm:prSet>
      <dgm:spPr/>
      <dgm:t>
        <a:bodyPr/>
        <a:lstStyle/>
        <a:p>
          <a:endParaRPr lang="zh-TW" altLang="en-US"/>
        </a:p>
      </dgm:t>
    </dgm:pt>
    <dgm:pt modelId="{B88EC99E-51AA-4651-AB7C-F76C9A9EDC0C}" type="pres">
      <dgm:prSet presAssocID="{24956367-D77E-49A3-968B-D4C2F621C829}" presName="gear2srcNode" presStyleLbl="node1" presStyleIdx="1" presStyleCnt="3"/>
      <dgm:spPr/>
      <dgm:t>
        <a:bodyPr/>
        <a:lstStyle/>
        <a:p>
          <a:endParaRPr lang="zh-TW" altLang="en-US"/>
        </a:p>
      </dgm:t>
    </dgm:pt>
    <dgm:pt modelId="{DE00C103-4B0A-4451-A7CB-E0B8ECE0DBFB}" type="pres">
      <dgm:prSet presAssocID="{24956367-D77E-49A3-968B-D4C2F621C829}" presName="gear2dstNode" presStyleLbl="node1" presStyleIdx="1" presStyleCnt="3"/>
      <dgm:spPr/>
      <dgm:t>
        <a:bodyPr/>
        <a:lstStyle/>
        <a:p>
          <a:endParaRPr lang="zh-TW" altLang="en-US"/>
        </a:p>
      </dgm:t>
    </dgm:pt>
    <dgm:pt modelId="{457FFF56-7BEE-49FD-AD30-1F82C56A902B}" type="pres">
      <dgm:prSet presAssocID="{D38911E6-787E-49BF-BB41-C2AE9CB0275E}" presName="gear3" presStyleLbl="node1" presStyleIdx="2" presStyleCnt="3" custScaleX="124743" custScaleY="121453" custLinFactNeighborX="764" custLinFactNeighborY="-2077"/>
      <dgm:spPr/>
      <dgm:t>
        <a:bodyPr/>
        <a:lstStyle/>
        <a:p>
          <a:endParaRPr lang="zh-TW" altLang="en-US"/>
        </a:p>
      </dgm:t>
    </dgm:pt>
    <dgm:pt modelId="{44CA8B74-8A82-4102-8BE7-6890ECBA396E}" type="pres">
      <dgm:prSet presAssocID="{D38911E6-787E-49BF-BB41-C2AE9CB0275E}" presName="gear3tx" presStyleLbl="node1" presStyleIdx="2" presStyleCnt="3">
        <dgm:presLayoutVars>
          <dgm:chMax val="1"/>
          <dgm:bulletEnabled val="1"/>
        </dgm:presLayoutVars>
      </dgm:prSet>
      <dgm:spPr/>
      <dgm:t>
        <a:bodyPr/>
        <a:lstStyle/>
        <a:p>
          <a:endParaRPr lang="zh-TW" altLang="en-US"/>
        </a:p>
      </dgm:t>
    </dgm:pt>
    <dgm:pt modelId="{6936B1EF-AADE-43A3-BA37-21816E6E33C7}" type="pres">
      <dgm:prSet presAssocID="{D38911E6-787E-49BF-BB41-C2AE9CB0275E}" presName="gear3srcNode" presStyleLbl="node1" presStyleIdx="2" presStyleCnt="3"/>
      <dgm:spPr/>
      <dgm:t>
        <a:bodyPr/>
        <a:lstStyle/>
        <a:p>
          <a:endParaRPr lang="zh-TW" altLang="en-US"/>
        </a:p>
      </dgm:t>
    </dgm:pt>
    <dgm:pt modelId="{36A47491-A5C3-46C0-9D1B-212F1B00B227}" type="pres">
      <dgm:prSet presAssocID="{D38911E6-787E-49BF-BB41-C2AE9CB0275E}" presName="gear3dstNode" presStyleLbl="node1" presStyleIdx="2" presStyleCnt="3"/>
      <dgm:spPr/>
      <dgm:t>
        <a:bodyPr/>
        <a:lstStyle/>
        <a:p>
          <a:endParaRPr lang="zh-TW" altLang="en-US"/>
        </a:p>
      </dgm:t>
    </dgm:pt>
    <dgm:pt modelId="{3E42AA57-F23A-42C0-8453-F1FEF6B3F8BA}" type="pres">
      <dgm:prSet presAssocID="{AE539388-9445-4FDD-ACEA-CD60C2575AD7}" presName="connector1" presStyleLbl="sibTrans2D1" presStyleIdx="0" presStyleCnt="3" custScaleX="62766" custScaleY="61433" custLinFactNeighborX="-5686" custLinFactNeighborY="1128"/>
      <dgm:spPr/>
      <dgm:t>
        <a:bodyPr/>
        <a:lstStyle/>
        <a:p>
          <a:endParaRPr lang="zh-TW" altLang="en-US"/>
        </a:p>
      </dgm:t>
    </dgm:pt>
    <dgm:pt modelId="{90C44AFF-B424-4500-91FF-AEA0ABBB1A75}" type="pres">
      <dgm:prSet presAssocID="{1E974429-9D04-487F-BFBC-6278FD20D32C}" presName="connector2" presStyleLbl="sibTrans2D1" presStyleIdx="1" presStyleCnt="3" custLinFactNeighborX="-9332" custLinFactNeighborY="19338"/>
      <dgm:spPr/>
      <dgm:t>
        <a:bodyPr/>
        <a:lstStyle/>
        <a:p>
          <a:endParaRPr lang="zh-TW" altLang="en-US"/>
        </a:p>
      </dgm:t>
    </dgm:pt>
    <dgm:pt modelId="{8577FF92-B20B-4474-B86E-E93301B3CFA0}" type="pres">
      <dgm:prSet presAssocID="{C0B7E5AA-195F-4E55-920E-734467AF9982}" presName="connector3" presStyleLbl="sibTrans2D1" presStyleIdx="2" presStyleCnt="3" custScaleX="134283" custScaleY="120962" custLinFactNeighborX="5772" custLinFactNeighborY="6425"/>
      <dgm:spPr/>
      <dgm:t>
        <a:bodyPr/>
        <a:lstStyle/>
        <a:p>
          <a:endParaRPr lang="zh-TW" altLang="en-US"/>
        </a:p>
      </dgm:t>
    </dgm:pt>
  </dgm:ptLst>
  <dgm:cxnLst>
    <dgm:cxn modelId="{3AAA60EC-F83E-4F2A-8E65-9AD5E5A95AAF}" type="presOf" srcId="{24956367-D77E-49A3-968B-D4C2F621C829}" destId="{4FA40899-8A92-43C1-8D9D-F7CDA5339174}" srcOrd="0" destOrd="0" presId="urn:microsoft.com/office/officeart/2005/8/layout/gear1"/>
    <dgm:cxn modelId="{9E338959-3F92-47A1-AB02-D99156F1AFD8}" type="presOf" srcId="{24956367-D77E-49A3-968B-D4C2F621C829}" destId="{DE00C103-4B0A-4451-A7CB-E0B8ECE0DBFB}" srcOrd="2" destOrd="0" presId="urn:microsoft.com/office/officeart/2005/8/layout/gear1"/>
    <dgm:cxn modelId="{0287A3C1-96CA-4BCB-A7E2-166210105871}" srcId="{6B31382F-130C-48D6-A6D1-0C0BD69814C8}" destId="{D38911E6-787E-49BF-BB41-C2AE9CB0275E}" srcOrd="2" destOrd="0" parTransId="{F711C1A0-119F-4457-B44E-1439C7C3B76B}" sibTransId="{C0B7E5AA-195F-4E55-920E-734467AF9982}"/>
    <dgm:cxn modelId="{5428D3FC-677A-4ECA-AA4F-9272E5C49A47}" type="presOf" srcId="{1E974429-9D04-487F-BFBC-6278FD20D32C}" destId="{90C44AFF-B424-4500-91FF-AEA0ABBB1A75}" srcOrd="0" destOrd="0" presId="urn:microsoft.com/office/officeart/2005/8/layout/gear1"/>
    <dgm:cxn modelId="{FDC75E2F-9439-4E87-B340-50DD4BCC2C1B}" type="presOf" srcId="{AE539388-9445-4FDD-ACEA-CD60C2575AD7}" destId="{3E42AA57-F23A-42C0-8453-F1FEF6B3F8BA}" srcOrd="0" destOrd="0" presId="urn:microsoft.com/office/officeart/2005/8/layout/gear1"/>
    <dgm:cxn modelId="{A967A1C3-67C2-40FD-9EBA-3AAB5B8FF9E1}" type="presOf" srcId="{C0B7E5AA-195F-4E55-920E-734467AF9982}" destId="{8577FF92-B20B-4474-B86E-E93301B3CFA0}" srcOrd="0" destOrd="0" presId="urn:microsoft.com/office/officeart/2005/8/layout/gear1"/>
    <dgm:cxn modelId="{2EEB9626-7E61-4711-BF1A-D112B5599631}" type="presOf" srcId="{24956367-D77E-49A3-968B-D4C2F621C829}" destId="{B88EC99E-51AA-4651-AB7C-F76C9A9EDC0C}" srcOrd="1" destOrd="0" presId="urn:microsoft.com/office/officeart/2005/8/layout/gear1"/>
    <dgm:cxn modelId="{4BCFE443-F813-4C4F-931E-D77C91198C3A}" type="presOf" srcId="{408FA9E1-592A-4835-97B2-01C8ED7D83E8}" destId="{2518AB8B-DC74-45FA-A585-2ED734053A65}" srcOrd="0" destOrd="0" presId="urn:microsoft.com/office/officeart/2005/8/layout/gear1"/>
    <dgm:cxn modelId="{3816857E-C25C-42C6-BAA8-3142A9155938}" type="presOf" srcId="{6B31382F-130C-48D6-A6D1-0C0BD69814C8}" destId="{1A7A5B85-4B7C-4893-B576-11C07C0D62D4}" srcOrd="0" destOrd="0" presId="urn:microsoft.com/office/officeart/2005/8/layout/gear1"/>
    <dgm:cxn modelId="{BABAF860-47C4-43B0-B3A3-95C93711DA43}" type="presOf" srcId="{D38911E6-787E-49BF-BB41-C2AE9CB0275E}" destId="{44CA8B74-8A82-4102-8BE7-6890ECBA396E}" srcOrd="1" destOrd="0" presId="urn:microsoft.com/office/officeart/2005/8/layout/gear1"/>
    <dgm:cxn modelId="{8F00FC4D-DDF2-4F52-A7ED-8D6BA21E97E3}" srcId="{6B31382F-130C-48D6-A6D1-0C0BD69814C8}" destId="{8E8DA567-9F44-45E7-AFD6-DEC1799B80BB}" srcOrd="3" destOrd="0" parTransId="{56124C67-9F72-4E89-ACA1-B8B73D172ACB}" sibTransId="{CA8E56FB-F748-4284-A036-4CDA34944EB8}"/>
    <dgm:cxn modelId="{1D23D91F-AC2C-4964-B9FA-98003923B0C8}" type="presOf" srcId="{408FA9E1-592A-4835-97B2-01C8ED7D83E8}" destId="{27CF5547-5BB8-4B2B-AEA0-76D51C4AA024}" srcOrd="2" destOrd="0" presId="urn:microsoft.com/office/officeart/2005/8/layout/gear1"/>
    <dgm:cxn modelId="{3F3E4C56-5670-4509-B766-8CE4E2AF00F2}" srcId="{6B31382F-130C-48D6-A6D1-0C0BD69814C8}" destId="{408FA9E1-592A-4835-97B2-01C8ED7D83E8}" srcOrd="0" destOrd="0" parTransId="{182D9FD0-5B07-49E7-8ED0-E5299290B7EC}" sibTransId="{AE539388-9445-4FDD-ACEA-CD60C2575AD7}"/>
    <dgm:cxn modelId="{03EAA0F8-611B-4611-AD41-21C378AE557B}" srcId="{6B31382F-130C-48D6-A6D1-0C0BD69814C8}" destId="{24956367-D77E-49A3-968B-D4C2F621C829}" srcOrd="1" destOrd="0" parTransId="{59B91D21-1850-48A6-9991-49E9B3BC4EF3}" sibTransId="{1E974429-9D04-487F-BFBC-6278FD20D32C}"/>
    <dgm:cxn modelId="{F9769682-6904-4BC0-85D8-58AF240E8BE7}" type="presOf" srcId="{D38911E6-787E-49BF-BB41-C2AE9CB0275E}" destId="{36A47491-A5C3-46C0-9D1B-212F1B00B227}" srcOrd="3" destOrd="0" presId="urn:microsoft.com/office/officeart/2005/8/layout/gear1"/>
    <dgm:cxn modelId="{9332D941-6902-40EC-BE08-9BCEE9BD2CC6}" type="presOf" srcId="{D38911E6-787E-49BF-BB41-C2AE9CB0275E}" destId="{6936B1EF-AADE-43A3-BA37-21816E6E33C7}" srcOrd="2" destOrd="0" presId="urn:microsoft.com/office/officeart/2005/8/layout/gear1"/>
    <dgm:cxn modelId="{1B55DA00-BAE2-4A42-A54A-266AD078E124}" type="presOf" srcId="{D38911E6-787E-49BF-BB41-C2AE9CB0275E}" destId="{457FFF56-7BEE-49FD-AD30-1F82C56A902B}" srcOrd="0" destOrd="0" presId="urn:microsoft.com/office/officeart/2005/8/layout/gear1"/>
    <dgm:cxn modelId="{C4B94031-8C6C-4493-92AC-F1984D8E6FD4}" type="presOf" srcId="{408FA9E1-592A-4835-97B2-01C8ED7D83E8}" destId="{BEC73FCF-BC2B-4F85-8060-A2AC3DD53E98}" srcOrd="1" destOrd="0" presId="urn:microsoft.com/office/officeart/2005/8/layout/gear1"/>
    <dgm:cxn modelId="{8912767E-110E-4C4D-BBE4-E67E2DEAB4D8}" type="presParOf" srcId="{1A7A5B85-4B7C-4893-B576-11C07C0D62D4}" destId="{2518AB8B-DC74-45FA-A585-2ED734053A65}" srcOrd="0" destOrd="0" presId="urn:microsoft.com/office/officeart/2005/8/layout/gear1"/>
    <dgm:cxn modelId="{922DF18C-92C4-47DF-BCE6-D13AF87C7B18}" type="presParOf" srcId="{1A7A5B85-4B7C-4893-B576-11C07C0D62D4}" destId="{BEC73FCF-BC2B-4F85-8060-A2AC3DD53E98}" srcOrd="1" destOrd="0" presId="urn:microsoft.com/office/officeart/2005/8/layout/gear1"/>
    <dgm:cxn modelId="{6C0E85B6-3C9E-48A4-9F6F-F5978A624613}" type="presParOf" srcId="{1A7A5B85-4B7C-4893-B576-11C07C0D62D4}" destId="{27CF5547-5BB8-4B2B-AEA0-76D51C4AA024}" srcOrd="2" destOrd="0" presId="urn:microsoft.com/office/officeart/2005/8/layout/gear1"/>
    <dgm:cxn modelId="{A45D1811-2E76-4D2A-9BD7-AD5CA20A81FC}" type="presParOf" srcId="{1A7A5B85-4B7C-4893-B576-11C07C0D62D4}" destId="{4FA40899-8A92-43C1-8D9D-F7CDA5339174}" srcOrd="3" destOrd="0" presId="urn:microsoft.com/office/officeart/2005/8/layout/gear1"/>
    <dgm:cxn modelId="{69B4CE66-FCCE-43D8-9CB5-295384E821F3}" type="presParOf" srcId="{1A7A5B85-4B7C-4893-B576-11C07C0D62D4}" destId="{B88EC99E-51AA-4651-AB7C-F76C9A9EDC0C}" srcOrd="4" destOrd="0" presId="urn:microsoft.com/office/officeart/2005/8/layout/gear1"/>
    <dgm:cxn modelId="{90F43385-173B-4915-9124-50594801889C}" type="presParOf" srcId="{1A7A5B85-4B7C-4893-B576-11C07C0D62D4}" destId="{DE00C103-4B0A-4451-A7CB-E0B8ECE0DBFB}" srcOrd="5" destOrd="0" presId="urn:microsoft.com/office/officeart/2005/8/layout/gear1"/>
    <dgm:cxn modelId="{A37F83A8-86F5-4C6C-82E0-AE2A60BF61DB}" type="presParOf" srcId="{1A7A5B85-4B7C-4893-B576-11C07C0D62D4}" destId="{457FFF56-7BEE-49FD-AD30-1F82C56A902B}" srcOrd="6" destOrd="0" presId="urn:microsoft.com/office/officeart/2005/8/layout/gear1"/>
    <dgm:cxn modelId="{3EA6F02F-239D-4EF5-8793-E6D904F9728A}" type="presParOf" srcId="{1A7A5B85-4B7C-4893-B576-11C07C0D62D4}" destId="{44CA8B74-8A82-4102-8BE7-6890ECBA396E}" srcOrd="7" destOrd="0" presId="urn:microsoft.com/office/officeart/2005/8/layout/gear1"/>
    <dgm:cxn modelId="{E3CFB123-8EB5-42E7-8D53-8B1A252360A9}" type="presParOf" srcId="{1A7A5B85-4B7C-4893-B576-11C07C0D62D4}" destId="{6936B1EF-AADE-43A3-BA37-21816E6E33C7}" srcOrd="8" destOrd="0" presId="urn:microsoft.com/office/officeart/2005/8/layout/gear1"/>
    <dgm:cxn modelId="{C0FA7451-3926-4E10-8A7E-C86DB074337E}" type="presParOf" srcId="{1A7A5B85-4B7C-4893-B576-11C07C0D62D4}" destId="{36A47491-A5C3-46C0-9D1B-212F1B00B227}" srcOrd="9" destOrd="0" presId="urn:microsoft.com/office/officeart/2005/8/layout/gear1"/>
    <dgm:cxn modelId="{4E71AD45-97B6-4CE9-8A91-5DCA1D1B910D}" type="presParOf" srcId="{1A7A5B85-4B7C-4893-B576-11C07C0D62D4}" destId="{3E42AA57-F23A-42C0-8453-F1FEF6B3F8BA}" srcOrd="10" destOrd="0" presId="urn:microsoft.com/office/officeart/2005/8/layout/gear1"/>
    <dgm:cxn modelId="{76253F43-2303-4D6C-B67F-88F951019689}" type="presParOf" srcId="{1A7A5B85-4B7C-4893-B576-11C07C0D62D4}" destId="{90C44AFF-B424-4500-91FF-AEA0ABBB1A75}" srcOrd="11" destOrd="0" presId="urn:microsoft.com/office/officeart/2005/8/layout/gear1"/>
    <dgm:cxn modelId="{53A1704D-29DC-4B96-8851-44C466A184F2}" type="presParOf" srcId="{1A7A5B85-4B7C-4893-B576-11C07C0D62D4}" destId="{8577FF92-B20B-4474-B86E-E93301B3CFA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FA1F44-656E-4C4B-9CF1-BFA789A4E65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2362AC3A-EBAC-4A40-BC5F-520A9255C13A}">
      <dgm:prSet custT="1"/>
      <dgm:spPr>
        <a:solidFill>
          <a:srgbClr val="FFFF00"/>
        </a:solidFill>
        <a:ln>
          <a:solidFill>
            <a:srgbClr val="FF3300"/>
          </a:solidFill>
        </a:ln>
      </dgm:spPr>
      <dgm:t>
        <a:bodyPr/>
        <a:lstStyle/>
        <a:p>
          <a:pPr algn="ctr" rtl="0"/>
          <a:r>
            <a:rPr lang="en-US" sz="2000" b="1" dirty="0" smtClean="0">
              <a:solidFill>
                <a:srgbClr val="FF0000"/>
              </a:solidFill>
            </a:rPr>
            <a:t>103</a:t>
          </a:r>
          <a:r>
            <a:rPr lang="zh-TW" sz="2000" b="1" dirty="0" smtClean="0">
              <a:solidFill>
                <a:srgbClr val="FF0000"/>
              </a:solidFill>
            </a:rPr>
            <a:t>年</a:t>
          </a:r>
          <a:r>
            <a:rPr lang="en-US" sz="2000" b="1" dirty="0" smtClean="0">
              <a:solidFill>
                <a:srgbClr val="FF0000"/>
              </a:solidFill>
            </a:rPr>
            <a:t>6</a:t>
          </a:r>
          <a:r>
            <a:rPr lang="zh-TW" sz="2000" b="1" dirty="0" smtClean="0">
              <a:solidFill>
                <a:srgbClr val="FF0000"/>
              </a:solidFill>
            </a:rPr>
            <a:t>月</a:t>
          </a:r>
          <a:r>
            <a:rPr lang="en-US" sz="2000" b="1" dirty="0" smtClean="0">
              <a:solidFill>
                <a:srgbClr val="FF0000"/>
              </a:solidFill>
            </a:rPr>
            <a:t>4</a:t>
          </a:r>
          <a:r>
            <a:rPr lang="zh-TW" sz="2000" b="1" dirty="0" smtClean="0">
              <a:solidFill>
                <a:srgbClr val="FF0000"/>
              </a:solidFill>
            </a:rPr>
            <a:t>日房屋稅條例修正後稅率對</a:t>
          </a:r>
          <a:r>
            <a:rPr lang="en-US" sz="2000" b="1" dirty="0" smtClean="0">
              <a:solidFill>
                <a:srgbClr val="FF0000"/>
              </a:solidFill>
            </a:rPr>
            <a:t>(</a:t>
          </a:r>
          <a:r>
            <a:rPr lang="zh-TW" sz="2000" b="1" dirty="0" smtClean="0">
              <a:solidFill>
                <a:srgbClr val="FF0000"/>
              </a:solidFill>
            </a:rPr>
            <a:t>多屋囤房</a:t>
          </a:r>
          <a:r>
            <a:rPr lang="en-US" sz="2000" b="1" dirty="0" smtClean="0">
              <a:solidFill>
                <a:srgbClr val="FF0000"/>
              </a:solidFill>
            </a:rPr>
            <a:t>)</a:t>
          </a:r>
          <a:r>
            <a:rPr lang="zh-TW" sz="2000" b="1" dirty="0" smtClean="0">
              <a:solidFill>
                <a:srgbClr val="FF0000"/>
              </a:solidFill>
            </a:rPr>
            <a:t>的相關規定：房屋稅稅率依修正公布第五條條文如下</a:t>
          </a:r>
          <a:endParaRPr lang="en-US" sz="2000" b="1" dirty="0">
            <a:solidFill>
              <a:srgbClr val="FF0000"/>
            </a:solidFill>
          </a:endParaRPr>
        </a:p>
      </dgm:t>
    </dgm:pt>
    <dgm:pt modelId="{A262010D-73E7-47E8-9520-209AA88345CC}" type="parTrans" cxnId="{62B2D4A6-EF3D-4415-8C68-AFDC97EB3373}">
      <dgm:prSet/>
      <dgm:spPr/>
      <dgm:t>
        <a:bodyPr/>
        <a:lstStyle/>
        <a:p>
          <a:endParaRPr lang="zh-TW" altLang="en-US"/>
        </a:p>
      </dgm:t>
    </dgm:pt>
    <dgm:pt modelId="{8E06BF50-D80C-4F43-B1D1-9A296B693B8F}" type="sibTrans" cxnId="{62B2D4A6-EF3D-4415-8C68-AFDC97EB3373}">
      <dgm:prSet/>
      <dgm:spPr/>
      <dgm:t>
        <a:bodyPr/>
        <a:lstStyle/>
        <a:p>
          <a:endParaRPr lang="zh-TW" altLang="en-US"/>
        </a:p>
      </dgm:t>
    </dgm:pt>
    <dgm:pt modelId="{A321C80E-6840-4DD5-AC72-E9784F1B1FA0}">
      <dgm:prSet custT="1"/>
      <dgm:spPr/>
      <dgm:t>
        <a:bodyPr/>
        <a:lstStyle/>
        <a:p>
          <a:pPr algn="l" rtl="0"/>
          <a:r>
            <a:rPr lang="en-US" sz="3200" b="1" dirty="0" smtClean="0">
              <a:solidFill>
                <a:schemeClr val="tx1"/>
              </a:solidFill>
            </a:rPr>
            <a:t>1.</a:t>
          </a:r>
          <a:r>
            <a:rPr lang="en-US" sz="2800" b="1" dirty="0" smtClean="0">
              <a:solidFill>
                <a:schemeClr val="tx1"/>
              </a:solidFill>
            </a:rPr>
            <a:t> </a:t>
          </a:r>
          <a:r>
            <a:rPr lang="zh-TW" sz="3200" b="1" dirty="0" smtClean="0">
              <a:solidFill>
                <a:schemeClr val="tx1"/>
              </a:solidFill>
            </a:rPr>
            <a:t>住家用房屋</a:t>
          </a:r>
          <a:endParaRPr lang="en-US" sz="2800" u="none" dirty="0">
            <a:solidFill>
              <a:schemeClr val="tx1"/>
            </a:solidFill>
          </a:endParaRPr>
        </a:p>
      </dgm:t>
    </dgm:pt>
    <dgm:pt modelId="{9355F09B-8221-4A7F-B140-537E4501D4C5}" type="parTrans" cxnId="{8A9DE32A-8739-488D-A0E9-F079515BCEE2}">
      <dgm:prSet/>
      <dgm:spPr/>
      <dgm:t>
        <a:bodyPr/>
        <a:lstStyle/>
        <a:p>
          <a:endParaRPr lang="zh-TW" altLang="en-US"/>
        </a:p>
      </dgm:t>
    </dgm:pt>
    <dgm:pt modelId="{D8CED0D6-040C-47C9-BA50-47329A4EDAD2}" type="sibTrans" cxnId="{8A9DE32A-8739-488D-A0E9-F079515BCEE2}">
      <dgm:prSet/>
      <dgm:spPr/>
      <dgm:t>
        <a:bodyPr/>
        <a:lstStyle/>
        <a:p>
          <a:endParaRPr lang="zh-TW" altLang="en-US"/>
        </a:p>
      </dgm:t>
    </dgm:pt>
    <dgm:pt modelId="{46537DC2-AAA5-474A-B635-8B0FEE2BD804}">
      <dgm:prSet custT="1"/>
      <dgm:spPr/>
      <dgm:t>
        <a:bodyPr/>
        <a:lstStyle/>
        <a:p>
          <a:pPr algn="l" rtl="0"/>
          <a:r>
            <a:rPr lang="en-US" sz="3200" b="1" dirty="0" smtClean="0">
              <a:solidFill>
                <a:schemeClr val="tx1"/>
              </a:solidFill>
            </a:rPr>
            <a:t>2. </a:t>
          </a:r>
          <a:r>
            <a:rPr lang="zh-TW" sz="3200" b="1" dirty="0" smtClean="0">
              <a:solidFill>
                <a:schemeClr val="tx1"/>
              </a:solidFill>
            </a:rPr>
            <a:t>非住家用房屋</a:t>
          </a:r>
          <a:endParaRPr lang="en-US" sz="3200" b="1" dirty="0">
            <a:solidFill>
              <a:schemeClr val="tx1"/>
            </a:solidFill>
          </a:endParaRPr>
        </a:p>
      </dgm:t>
    </dgm:pt>
    <dgm:pt modelId="{D855584A-7BFF-4E83-A81A-6E707A4C39F3}" type="parTrans" cxnId="{AFF4F7BA-1960-4FCF-A1D0-202E7E451023}">
      <dgm:prSet/>
      <dgm:spPr/>
      <dgm:t>
        <a:bodyPr/>
        <a:lstStyle/>
        <a:p>
          <a:endParaRPr lang="zh-TW" altLang="en-US"/>
        </a:p>
      </dgm:t>
    </dgm:pt>
    <dgm:pt modelId="{1E957245-C7FF-4E80-9531-F5D61011BD3B}" type="sibTrans" cxnId="{AFF4F7BA-1960-4FCF-A1D0-202E7E451023}">
      <dgm:prSet/>
      <dgm:spPr/>
      <dgm:t>
        <a:bodyPr/>
        <a:lstStyle/>
        <a:p>
          <a:endParaRPr lang="zh-TW" altLang="en-US"/>
        </a:p>
      </dgm:t>
    </dgm:pt>
    <dgm:pt modelId="{BCFA0292-66DE-4B47-8AAA-37E9C50B2C8E}">
      <dgm:prSet custT="1"/>
      <dgm:spPr/>
      <dgm:t>
        <a:bodyPr/>
        <a:lstStyle/>
        <a:p>
          <a:pPr algn="l" rtl="0"/>
          <a:r>
            <a:rPr lang="en-US" sz="3200" b="1" dirty="0" smtClean="0">
              <a:solidFill>
                <a:schemeClr val="tx1"/>
              </a:solidFill>
            </a:rPr>
            <a:t>3. </a:t>
          </a:r>
          <a:r>
            <a:rPr lang="zh-TW" sz="3200" b="1" dirty="0" smtClean="0">
              <a:solidFill>
                <a:schemeClr val="tx1"/>
              </a:solidFill>
            </a:rPr>
            <a:t>房屋同時作住家及非住家用者</a:t>
          </a:r>
          <a:endParaRPr lang="en-US" sz="2800" b="1" dirty="0">
            <a:solidFill>
              <a:schemeClr val="tx1"/>
            </a:solidFill>
          </a:endParaRPr>
        </a:p>
      </dgm:t>
    </dgm:pt>
    <dgm:pt modelId="{D87A19F7-5154-4377-A32A-4C77D44060D1}" type="parTrans" cxnId="{FE225EB1-7AEA-4A53-BE66-D713640A2A3C}">
      <dgm:prSet/>
      <dgm:spPr/>
      <dgm:t>
        <a:bodyPr/>
        <a:lstStyle/>
        <a:p>
          <a:endParaRPr lang="zh-TW" altLang="en-US"/>
        </a:p>
      </dgm:t>
    </dgm:pt>
    <dgm:pt modelId="{81A807AE-64EB-41DC-B32F-95E67DDB7C44}" type="sibTrans" cxnId="{FE225EB1-7AEA-4A53-BE66-D713640A2A3C}">
      <dgm:prSet/>
      <dgm:spPr/>
      <dgm:t>
        <a:bodyPr/>
        <a:lstStyle/>
        <a:p>
          <a:endParaRPr lang="zh-TW" altLang="en-US"/>
        </a:p>
      </dgm:t>
    </dgm:pt>
    <dgm:pt modelId="{161B908D-6EAE-4727-9883-935C27F31CA0}">
      <dgm:prSet custT="1"/>
      <dgm:spPr>
        <a:solidFill>
          <a:srgbClr val="00B0F0"/>
        </a:solidFill>
        <a:ln>
          <a:solidFill>
            <a:srgbClr val="FF3300"/>
          </a:solidFill>
        </a:ln>
      </dgm:spPr>
      <dgm:t>
        <a:bodyPr/>
        <a:lstStyle/>
        <a:p>
          <a:pPr rtl="0"/>
          <a:r>
            <a:rPr lang="zh-TW" sz="2000" b="1" dirty="0" smtClean="0">
              <a:solidFill>
                <a:schemeClr val="tx1"/>
              </a:solidFill>
              <a:latin typeface="細明體_HKSCS" pitchFamily="18" charset="-120"/>
              <a:ea typeface="細明體_HKSCS" pitchFamily="18" charset="-120"/>
            </a:rPr>
            <a:t>◎供自住及公益出租人出租使用之認定標準如下：</a:t>
          </a:r>
          <a:endParaRPr lang="en-US" sz="2000" b="1" dirty="0">
            <a:solidFill>
              <a:schemeClr val="tx1"/>
            </a:solidFill>
            <a:latin typeface="細明體_HKSCS" pitchFamily="18" charset="-120"/>
            <a:ea typeface="細明體_HKSCS" pitchFamily="18" charset="-120"/>
          </a:endParaRPr>
        </a:p>
      </dgm:t>
    </dgm:pt>
    <dgm:pt modelId="{0A52EB9F-B4B5-414F-A6A3-D1835DE97AB1}" type="parTrans" cxnId="{48628E96-312C-4B8A-843B-D6C0B0360C53}">
      <dgm:prSet/>
      <dgm:spPr/>
      <dgm:t>
        <a:bodyPr/>
        <a:lstStyle/>
        <a:p>
          <a:endParaRPr lang="zh-TW" altLang="en-US"/>
        </a:p>
      </dgm:t>
    </dgm:pt>
    <dgm:pt modelId="{776E2A2C-3BCB-4E32-A808-5E7608F77F2E}" type="sibTrans" cxnId="{48628E96-312C-4B8A-843B-D6C0B0360C53}">
      <dgm:prSet/>
      <dgm:spPr/>
      <dgm:t>
        <a:bodyPr/>
        <a:lstStyle/>
        <a:p>
          <a:endParaRPr lang="zh-TW" altLang="en-US"/>
        </a:p>
      </dgm:t>
    </dgm:pt>
    <dgm:pt modelId="{FF6C59A3-8DA8-43BF-954B-3A010D812BB3}">
      <dgm:prSet/>
      <dgm:spPr>
        <a:solidFill>
          <a:srgbClr val="00B0F0"/>
        </a:solidFill>
      </dgm:spPr>
      <dgm:t>
        <a:bodyPr/>
        <a:lstStyle/>
        <a:p>
          <a:pPr algn="l" rtl="0"/>
          <a:r>
            <a:rPr lang="en-US" altLang="zh-TW" b="1" dirty="0" smtClean="0">
              <a:solidFill>
                <a:srgbClr val="660033"/>
              </a:solidFill>
            </a:rPr>
            <a:t>(1)</a:t>
          </a:r>
          <a:r>
            <a:rPr lang="zh-TW" b="1" dirty="0" smtClean="0">
              <a:solidFill>
                <a:srgbClr val="660033"/>
              </a:solidFill>
            </a:rPr>
            <a:t>個人所有之住家用房屋</a:t>
          </a:r>
          <a:r>
            <a:rPr lang="zh-TW" b="1" dirty="0" smtClean="0">
              <a:solidFill>
                <a:srgbClr val="660033"/>
              </a:solidFill>
            </a:rPr>
            <a:t>符合規定</a:t>
          </a:r>
          <a:r>
            <a:rPr lang="zh-TW" b="1" dirty="0" smtClean="0">
              <a:solidFill>
                <a:srgbClr val="660033"/>
              </a:solidFill>
            </a:rPr>
            <a:t>，屬供自住使用</a:t>
          </a:r>
          <a:endParaRPr lang="en-US" b="1" dirty="0">
            <a:solidFill>
              <a:srgbClr val="660033"/>
            </a:solidFill>
          </a:endParaRPr>
        </a:p>
      </dgm:t>
    </dgm:pt>
    <dgm:pt modelId="{2F74C059-68AD-4EE7-9C83-7BB48D505B69}" type="sibTrans" cxnId="{6F560AA1-20FB-4239-8F5E-FF66933BDA54}">
      <dgm:prSet/>
      <dgm:spPr/>
      <dgm:t>
        <a:bodyPr/>
        <a:lstStyle/>
        <a:p>
          <a:endParaRPr lang="zh-TW" altLang="en-US"/>
        </a:p>
      </dgm:t>
    </dgm:pt>
    <dgm:pt modelId="{A500BE03-261D-424E-B590-DEBCDA18B4EA}" type="parTrans" cxnId="{6F560AA1-20FB-4239-8F5E-FF66933BDA54}">
      <dgm:prSet/>
      <dgm:spPr/>
      <dgm:t>
        <a:bodyPr/>
        <a:lstStyle/>
        <a:p>
          <a:endParaRPr lang="zh-TW" altLang="en-US"/>
        </a:p>
      </dgm:t>
    </dgm:pt>
    <dgm:pt modelId="{8940DFE8-F0DD-4990-A8F4-FA6795B3AE20}">
      <dgm:prSet/>
      <dgm:spPr>
        <a:solidFill>
          <a:srgbClr val="00B0F0"/>
        </a:solidFill>
      </dgm:spPr>
      <dgm:t>
        <a:bodyPr/>
        <a:lstStyle/>
        <a:p>
          <a:pPr algn="l" rtl="0"/>
          <a:r>
            <a:rPr lang="en-US" b="1" dirty="0" smtClean="0">
              <a:solidFill>
                <a:srgbClr val="660033"/>
              </a:solidFill>
            </a:rPr>
            <a:t>(2) </a:t>
          </a:r>
          <a:r>
            <a:rPr lang="zh-TW" b="1" dirty="0" smtClean="0">
              <a:solidFill>
                <a:srgbClr val="660033"/>
              </a:solidFill>
            </a:rPr>
            <a:t>房屋屬供公益出租人出租使用</a:t>
          </a:r>
          <a:endParaRPr lang="en-US" b="1" dirty="0">
            <a:solidFill>
              <a:srgbClr val="660033"/>
            </a:solidFill>
          </a:endParaRPr>
        </a:p>
      </dgm:t>
    </dgm:pt>
    <dgm:pt modelId="{3554A748-D7FA-4197-A7D6-F47E5ED524DC}" type="parTrans" cxnId="{1956B9A8-C1D2-483A-B5BC-4334F2377369}">
      <dgm:prSet/>
      <dgm:spPr/>
      <dgm:t>
        <a:bodyPr/>
        <a:lstStyle/>
        <a:p>
          <a:endParaRPr lang="zh-TW" altLang="en-US"/>
        </a:p>
      </dgm:t>
    </dgm:pt>
    <dgm:pt modelId="{191EFDFE-EAAC-4A60-8B06-8EDD5F1B2F5D}" type="sibTrans" cxnId="{1956B9A8-C1D2-483A-B5BC-4334F2377369}">
      <dgm:prSet/>
      <dgm:spPr/>
      <dgm:t>
        <a:bodyPr/>
        <a:lstStyle/>
        <a:p>
          <a:endParaRPr lang="zh-TW" altLang="en-US"/>
        </a:p>
      </dgm:t>
    </dgm:pt>
    <dgm:pt modelId="{8B9DE890-8EF3-416A-8986-16C11C5E0E1E}" type="pres">
      <dgm:prSet presAssocID="{4BFA1F44-656E-4C4B-9CF1-BFA789A4E658}" presName="Name0" presStyleCnt="0">
        <dgm:presLayoutVars>
          <dgm:dir/>
          <dgm:animLvl val="lvl"/>
          <dgm:resizeHandles val="exact"/>
        </dgm:presLayoutVars>
      </dgm:prSet>
      <dgm:spPr/>
      <dgm:t>
        <a:bodyPr/>
        <a:lstStyle/>
        <a:p>
          <a:endParaRPr lang="zh-TW" altLang="en-US"/>
        </a:p>
      </dgm:t>
    </dgm:pt>
    <dgm:pt modelId="{5D3CEFAF-D215-4D2F-B3AB-D87A9E5FC06F}" type="pres">
      <dgm:prSet presAssocID="{2362AC3A-EBAC-4A40-BC5F-520A9255C13A}" presName="linNode" presStyleCnt="0"/>
      <dgm:spPr/>
    </dgm:pt>
    <dgm:pt modelId="{0B06A4ED-0282-474D-8CDD-9FBC9858B70C}" type="pres">
      <dgm:prSet presAssocID="{2362AC3A-EBAC-4A40-BC5F-520A9255C13A}" presName="parentText" presStyleLbl="node1" presStyleIdx="0" presStyleCnt="7" custScaleX="278049" custScaleY="117119" custLinFactNeighborX="-12748" custLinFactNeighborY="-221">
        <dgm:presLayoutVars>
          <dgm:chMax val="1"/>
          <dgm:bulletEnabled val="1"/>
        </dgm:presLayoutVars>
      </dgm:prSet>
      <dgm:spPr/>
      <dgm:t>
        <a:bodyPr/>
        <a:lstStyle/>
        <a:p>
          <a:endParaRPr lang="zh-TW" altLang="en-US"/>
        </a:p>
      </dgm:t>
    </dgm:pt>
    <dgm:pt modelId="{9D3199B5-0FD6-4596-BD74-A97571B7944B}" type="pres">
      <dgm:prSet presAssocID="{8E06BF50-D80C-4F43-B1D1-9A296B693B8F}" presName="sp" presStyleCnt="0"/>
      <dgm:spPr/>
    </dgm:pt>
    <dgm:pt modelId="{72B99E3A-5A1C-417F-88ED-12E629EE9593}" type="pres">
      <dgm:prSet presAssocID="{A321C80E-6840-4DD5-AC72-E9784F1B1FA0}" presName="linNode" presStyleCnt="0"/>
      <dgm:spPr/>
    </dgm:pt>
    <dgm:pt modelId="{D5101C1E-69D8-403A-890F-A984127DE0D2}" type="pres">
      <dgm:prSet presAssocID="{A321C80E-6840-4DD5-AC72-E9784F1B1FA0}" presName="parentText" presStyleLbl="node1" presStyleIdx="1" presStyleCnt="7" custScaleX="250275" custLinFactNeighborX="16502" custLinFactNeighborY="-1606">
        <dgm:presLayoutVars>
          <dgm:chMax val="1"/>
          <dgm:bulletEnabled val="1"/>
        </dgm:presLayoutVars>
      </dgm:prSet>
      <dgm:spPr/>
      <dgm:t>
        <a:bodyPr/>
        <a:lstStyle/>
        <a:p>
          <a:endParaRPr lang="zh-TW" altLang="en-US"/>
        </a:p>
      </dgm:t>
    </dgm:pt>
    <dgm:pt modelId="{67A69C7A-EA53-4FCD-93DB-714CBA6A1EE8}" type="pres">
      <dgm:prSet presAssocID="{D8CED0D6-040C-47C9-BA50-47329A4EDAD2}" presName="sp" presStyleCnt="0"/>
      <dgm:spPr/>
    </dgm:pt>
    <dgm:pt modelId="{F94BB1EB-AE68-4F5C-8437-1583883C23D5}" type="pres">
      <dgm:prSet presAssocID="{46537DC2-AAA5-474A-B635-8B0FEE2BD804}" presName="linNode" presStyleCnt="0"/>
      <dgm:spPr/>
    </dgm:pt>
    <dgm:pt modelId="{A4D5EF3E-BBA1-4391-AE87-F948F27ABEF0}" type="pres">
      <dgm:prSet presAssocID="{46537DC2-AAA5-474A-B635-8B0FEE2BD804}" presName="parentText" presStyleLbl="node1" presStyleIdx="2" presStyleCnt="7" custScaleX="250275" custLinFactNeighborX="16502" custLinFactNeighborY="-4428">
        <dgm:presLayoutVars>
          <dgm:chMax val="1"/>
          <dgm:bulletEnabled val="1"/>
        </dgm:presLayoutVars>
      </dgm:prSet>
      <dgm:spPr/>
      <dgm:t>
        <a:bodyPr/>
        <a:lstStyle/>
        <a:p>
          <a:endParaRPr lang="zh-TW" altLang="en-US"/>
        </a:p>
      </dgm:t>
    </dgm:pt>
    <dgm:pt modelId="{5CBB3DAE-CFDB-4A29-BEF0-2FDFA3ED4445}" type="pres">
      <dgm:prSet presAssocID="{1E957245-C7FF-4E80-9531-F5D61011BD3B}" presName="sp" presStyleCnt="0"/>
      <dgm:spPr/>
    </dgm:pt>
    <dgm:pt modelId="{3319C0CB-D0CD-4F48-96A7-9D82E2E76D1E}" type="pres">
      <dgm:prSet presAssocID="{BCFA0292-66DE-4B47-8AAA-37E9C50B2C8E}" presName="linNode" presStyleCnt="0"/>
      <dgm:spPr/>
    </dgm:pt>
    <dgm:pt modelId="{3B79F2A8-9D80-43FF-AC39-C90184EE4488}" type="pres">
      <dgm:prSet presAssocID="{BCFA0292-66DE-4B47-8AAA-37E9C50B2C8E}" presName="parentText" presStyleLbl="node1" presStyleIdx="3" presStyleCnt="7" custScaleX="250275" custLinFactNeighborX="16502" custLinFactNeighborY="-7251">
        <dgm:presLayoutVars>
          <dgm:chMax val="1"/>
          <dgm:bulletEnabled val="1"/>
        </dgm:presLayoutVars>
      </dgm:prSet>
      <dgm:spPr/>
      <dgm:t>
        <a:bodyPr/>
        <a:lstStyle/>
        <a:p>
          <a:endParaRPr lang="zh-TW" altLang="en-US"/>
        </a:p>
      </dgm:t>
    </dgm:pt>
    <dgm:pt modelId="{2ED6EA39-B6EA-4B32-AF44-CB32630330E9}" type="pres">
      <dgm:prSet presAssocID="{81A807AE-64EB-41DC-B32F-95E67DDB7C44}" presName="sp" presStyleCnt="0"/>
      <dgm:spPr/>
    </dgm:pt>
    <dgm:pt modelId="{0A747DF0-4D12-4144-B344-A17946948959}" type="pres">
      <dgm:prSet presAssocID="{161B908D-6EAE-4727-9883-935C27F31CA0}" presName="linNode" presStyleCnt="0"/>
      <dgm:spPr/>
    </dgm:pt>
    <dgm:pt modelId="{07929A49-972A-47F3-A2CD-6C40A6E4F279}" type="pres">
      <dgm:prSet presAssocID="{161B908D-6EAE-4727-9883-935C27F31CA0}" presName="parentText" presStyleLbl="node1" presStyleIdx="4" presStyleCnt="7" custScaleX="250275" custScaleY="56579" custLinFactNeighborX="16502" custLinFactNeighborY="8503">
        <dgm:presLayoutVars>
          <dgm:chMax val="1"/>
          <dgm:bulletEnabled val="1"/>
        </dgm:presLayoutVars>
      </dgm:prSet>
      <dgm:spPr/>
      <dgm:t>
        <a:bodyPr/>
        <a:lstStyle/>
        <a:p>
          <a:endParaRPr lang="zh-TW" altLang="en-US"/>
        </a:p>
      </dgm:t>
    </dgm:pt>
    <dgm:pt modelId="{0C9F7A10-CF73-4F06-83DA-B339161F961D}" type="pres">
      <dgm:prSet presAssocID="{776E2A2C-3BCB-4E32-A808-5E7608F77F2E}" presName="sp" presStyleCnt="0"/>
      <dgm:spPr/>
    </dgm:pt>
    <dgm:pt modelId="{81F805E3-2346-4941-AC5A-96251B5B038F}" type="pres">
      <dgm:prSet presAssocID="{FF6C59A3-8DA8-43BF-954B-3A010D812BB3}" presName="linNode" presStyleCnt="0"/>
      <dgm:spPr/>
    </dgm:pt>
    <dgm:pt modelId="{439C71CD-65B8-407A-BEDF-2450D82395A3}" type="pres">
      <dgm:prSet presAssocID="{FF6C59A3-8DA8-43BF-954B-3A010D812BB3}" presName="parentText" presStyleLbl="node1" presStyleIdx="5" presStyleCnt="7" custScaleX="252306" custScaleY="45152" custLinFactNeighborX="16502" custLinFactNeighborY="6970">
        <dgm:presLayoutVars>
          <dgm:chMax val="1"/>
          <dgm:bulletEnabled val="1"/>
        </dgm:presLayoutVars>
      </dgm:prSet>
      <dgm:spPr/>
      <dgm:t>
        <a:bodyPr/>
        <a:lstStyle/>
        <a:p>
          <a:endParaRPr lang="zh-TW" altLang="en-US"/>
        </a:p>
      </dgm:t>
    </dgm:pt>
    <dgm:pt modelId="{89986840-DE75-4E76-B8F8-EB4D5809C507}" type="pres">
      <dgm:prSet presAssocID="{2F74C059-68AD-4EE7-9C83-7BB48D505B69}" presName="sp" presStyleCnt="0"/>
      <dgm:spPr/>
    </dgm:pt>
    <dgm:pt modelId="{021BE581-B7E9-4B3A-9244-1FE4BC094319}" type="pres">
      <dgm:prSet presAssocID="{8940DFE8-F0DD-4990-A8F4-FA6795B3AE20}" presName="linNode" presStyleCnt="0"/>
      <dgm:spPr/>
    </dgm:pt>
    <dgm:pt modelId="{F1F80194-BE9A-470B-B1CC-7F8A52E6FE93}" type="pres">
      <dgm:prSet presAssocID="{8940DFE8-F0DD-4990-A8F4-FA6795B3AE20}" presName="parentText" presStyleLbl="node1" presStyleIdx="6" presStyleCnt="7" custScaleX="252306" custScaleY="45152" custLinFactNeighborX="16502" custLinFactNeighborY="6970">
        <dgm:presLayoutVars>
          <dgm:chMax val="1"/>
          <dgm:bulletEnabled val="1"/>
        </dgm:presLayoutVars>
      </dgm:prSet>
      <dgm:spPr/>
      <dgm:t>
        <a:bodyPr/>
        <a:lstStyle/>
        <a:p>
          <a:endParaRPr lang="zh-TW" altLang="en-US"/>
        </a:p>
      </dgm:t>
    </dgm:pt>
  </dgm:ptLst>
  <dgm:cxnLst>
    <dgm:cxn modelId="{6F560AA1-20FB-4239-8F5E-FF66933BDA54}" srcId="{4BFA1F44-656E-4C4B-9CF1-BFA789A4E658}" destId="{FF6C59A3-8DA8-43BF-954B-3A010D812BB3}" srcOrd="5" destOrd="0" parTransId="{A500BE03-261D-424E-B590-DEBCDA18B4EA}" sibTransId="{2F74C059-68AD-4EE7-9C83-7BB48D505B69}"/>
    <dgm:cxn modelId="{8A9DE32A-8739-488D-A0E9-F079515BCEE2}" srcId="{4BFA1F44-656E-4C4B-9CF1-BFA789A4E658}" destId="{A321C80E-6840-4DD5-AC72-E9784F1B1FA0}" srcOrd="1" destOrd="0" parTransId="{9355F09B-8221-4A7F-B140-537E4501D4C5}" sibTransId="{D8CED0D6-040C-47C9-BA50-47329A4EDAD2}"/>
    <dgm:cxn modelId="{3D0A0100-6EFF-4762-86AE-5C92F8C5C997}" type="presOf" srcId="{2362AC3A-EBAC-4A40-BC5F-520A9255C13A}" destId="{0B06A4ED-0282-474D-8CDD-9FBC9858B70C}" srcOrd="0" destOrd="0" presId="urn:microsoft.com/office/officeart/2005/8/layout/vList5"/>
    <dgm:cxn modelId="{48628E96-312C-4B8A-843B-D6C0B0360C53}" srcId="{4BFA1F44-656E-4C4B-9CF1-BFA789A4E658}" destId="{161B908D-6EAE-4727-9883-935C27F31CA0}" srcOrd="4" destOrd="0" parTransId="{0A52EB9F-B4B5-414F-A6A3-D1835DE97AB1}" sibTransId="{776E2A2C-3BCB-4E32-A808-5E7608F77F2E}"/>
    <dgm:cxn modelId="{62B2D4A6-EF3D-4415-8C68-AFDC97EB3373}" srcId="{4BFA1F44-656E-4C4B-9CF1-BFA789A4E658}" destId="{2362AC3A-EBAC-4A40-BC5F-520A9255C13A}" srcOrd="0" destOrd="0" parTransId="{A262010D-73E7-47E8-9520-209AA88345CC}" sibTransId="{8E06BF50-D80C-4F43-B1D1-9A296B693B8F}"/>
    <dgm:cxn modelId="{B3C8DFF1-2F9A-42E4-90E8-023AE68DABDE}" type="presOf" srcId="{8940DFE8-F0DD-4990-A8F4-FA6795B3AE20}" destId="{F1F80194-BE9A-470B-B1CC-7F8A52E6FE93}" srcOrd="0" destOrd="0" presId="urn:microsoft.com/office/officeart/2005/8/layout/vList5"/>
    <dgm:cxn modelId="{3BD593AB-DC7F-40C2-892B-D9B53BE33106}" type="presOf" srcId="{A321C80E-6840-4DD5-AC72-E9784F1B1FA0}" destId="{D5101C1E-69D8-403A-890F-A984127DE0D2}" srcOrd="0" destOrd="0" presId="urn:microsoft.com/office/officeart/2005/8/layout/vList5"/>
    <dgm:cxn modelId="{1956B9A8-C1D2-483A-B5BC-4334F2377369}" srcId="{4BFA1F44-656E-4C4B-9CF1-BFA789A4E658}" destId="{8940DFE8-F0DD-4990-A8F4-FA6795B3AE20}" srcOrd="6" destOrd="0" parTransId="{3554A748-D7FA-4197-A7D6-F47E5ED524DC}" sibTransId="{191EFDFE-EAAC-4A60-8B06-8EDD5F1B2F5D}"/>
    <dgm:cxn modelId="{448AC542-17A6-4601-A4B1-CBD2A929E7B7}" type="presOf" srcId="{BCFA0292-66DE-4B47-8AAA-37E9C50B2C8E}" destId="{3B79F2A8-9D80-43FF-AC39-C90184EE4488}" srcOrd="0" destOrd="0" presId="urn:microsoft.com/office/officeart/2005/8/layout/vList5"/>
    <dgm:cxn modelId="{AFF4F7BA-1960-4FCF-A1D0-202E7E451023}" srcId="{4BFA1F44-656E-4C4B-9CF1-BFA789A4E658}" destId="{46537DC2-AAA5-474A-B635-8B0FEE2BD804}" srcOrd="2" destOrd="0" parTransId="{D855584A-7BFF-4E83-A81A-6E707A4C39F3}" sibTransId="{1E957245-C7FF-4E80-9531-F5D61011BD3B}"/>
    <dgm:cxn modelId="{911225FB-3A78-459F-BE32-911AF219D510}" type="presOf" srcId="{46537DC2-AAA5-474A-B635-8B0FEE2BD804}" destId="{A4D5EF3E-BBA1-4391-AE87-F948F27ABEF0}" srcOrd="0" destOrd="0" presId="urn:microsoft.com/office/officeart/2005/8/layout/vList5"/>
    <dgm:cxn modelId="{5B356793-B7E3-4694-96E5-D934A91E6496}" type="presOf" srcId="{161B908D-6EAE-4727-9883-935C27F31CA0}" destId="{07929A49-972A-47F3-A2CD-6C40A6E4F279}" srcOrd="0" destOrd="0" presId="urn:microsoft.com/office/officeart/2005/8/layout/vList5"/>
    <dgm:cxn modelId="{73FCF989-988F-4926-9B46-3D03FE5814C8}" type="presOf" srcId="{FF6C59A3-8DA8-43BF-954B-3A010D812BB3}" destId="{439C71CD-65B8-407A-BEDF-2450D82395A3}" srcOrd="0" destOrd="0" presId="urn:microsoft.com/office/officeart/2005/8/layout/vList5"/>
    <dgm:cxn modelId="{FE225EB1-7AEA-4A53-BE66-D713640A2A3C}" srcId="{4BFA1F44-656E-4C4B-9CF1-BFA789A4E658}" destId="{BCFA0292-66DE-4B47-8AAA-37E9C50B2C8E}" srcOrd="3" destOrd="0" parTransId="{D87A19F7-5154-4377-A32A-4C77D44060D1}" sibTransId="{81A807AE-64EB-41DC-B32F-95E67DDB7C44}"/>
    <dgm:cxn modelId="{D2CA7F02-C386-4C43-9793-C4BCDF862872}" type="presOf" srcId="{4BFA1F44-656E-4C4B-9CF1-BFA789A4E658}" destId="{8B9DE890-8EF3-416A-8986-16C11C5E0E1E}" srcOrd="0" destOrd="0" presId="urn:microsoft.com/office/officeart/2005/8/layout/vList5"/>
    <dgm:cxn modelId="{B90CA2B0-14BE-4B33-986A-8715997AA999}" type="presParOf" srcId="{8B9DE890-8EF3-416A-8986-16C11C5E0E1E}" destId="{5D3CEFAF-D215-4D2F-B3AB-D87A9E5FC06F}" srcOrd="0" destOrd="0" presId="urn:microsoft.com/office/officeart/2005/8/layout/vList5"/>
    <dgm:cxn modelId="{FA6C4050-F840-41CE-A4C8-1BA821E6E0C5}" type="presParOf" srcId="{5D3CEFAF-D215-4D2F-B3AB-D87A9E5FC06F}" destId="{0B06A4ED-0282-474D-8CDD-9FBC9858B70C}" srcOrd="0" destOrd="0" presId="urn:microsoft.com/office/officeart/2005/8/layout/vList5"/>
    <dgm:cxn modelId="{39312DA4-F970-4561-9DB6-10A8345F5B05}" type="presParOf" srcId="{8B9DE890-8EF3-416A-8986-16C11C5E0E1E}" destId="{9D3199B5-0FD6-4596-BD74-A97571B7944B}" srcOrd="1" destOrd="0" presId="urn:microsoft.com/office/officeart/2005/8/layout/vList5"/>
    <dgm:cxn modelId="{1D8E5C1C-18CD-4845-880A-EE4F1E8DAD02}" type="presParOf" srcId="{8B9DE890-8EF3-416A-8986-16C11C5E0E1E}" destId="{72B99E3A-5A1C-417F-88ED-12E629EE9593}" srcOrd="2" destOrd="0" presId="urn:microsoft.com/office/officeart/2005/8/layout/vList5"/>
    <dgm:cxn modelId="{731643BF-7388-4201-AFDC-94DE8528DB37}" type="presParOf" srcId="{72B99E3A-5A1C-417F-88ED-12E629EE9593}" destId="{D5101C1E-69D8-403A-890F-A984127DE0D2}" srcOrd="0" destOrd="0" presId="urn:microsoft.com/office/officeart/2005/8/layout/vList5"/>
    <dgm:cxn modelId="{1DB85AD9-7485-4F5A-B2B4-7A9FBCCDA4ED}" type="presParOf" srcId="{8B9DE890-8EF3-416A-8986-16C11C5E0E1E}" destId="{67A69C7A-EA53-4FCD-93DB-714CBA6A1EE8}" srcOrd="3" destOrd="0" presId="urn:microsoft.com/office/officeart/2005/8/layout/vList5"/>
    <dgm:cxn modelId="{508540E0-6AD1-4B0E-A5B2-92281372770B}" type="presParOf" srcId="{8B9DE890-8EF3-416A-8986-16C11C5E0E1E}" destId="{F94BB1EB-AE68-4F5C-8437-1583883C23D5}" srcOrd="4" destOrd="0" presId="urn:microsoft.com/office/officeart/2005/8/layout/vList5"/>
    <dgm:cxn modelId="{10C01ACA-C266-4046-82D4-0F0EF8C49D3C}" type="presParOf" srcId="{F94BB1EB-AE68-4F5C-8437-1583883C23D5}" destId="{A4D5EF3E-BBA1-4391-AE87-F948F27ABEF0}" srcOrd="0" destOrd="0" presId="urn:microsoft.com/office/officeart/2005/8/layout/vList5"/>
    <dgm:cxn modelId="{3CF71C4D-B325-4076-BA40-23776C1F46FF}" type="presParOf" srcId="{8B9DE890-8EF3-416A-8986-16C11C5E0E1E}" destId="{5CBB3DAE-CFDB-4A29-BEF0-2FDFA3ED4445}" srcOrd="5" destOrd="0" presId="urn:microsoft.com/office/officeart/2005/8/layout/vList5"/>
    <dgm:cxn modelId="{D5F72C6E-1806-499E-94BC-15A9E0A61A9C}" type="presParOf" srcId="{8B9DE890-8EF3-416A-8986-16C11C5E0E1E}" destId="{3319C0CB-D0CD-4F48-96A7-9D82E2E76D1E}" srcOrd="6" destOrd="0" presId="urn:microsoft.com/office/officeart/2005/8/layout/vList5"/>
    <dgm:cxn modelId="{78889F6F-3BD9-416B-9DB8-D6C939906EE7}" type="presParOf" srcId="{3319C0CB-D0CD-4F48-96A7-9D82E2E76D1E}" destId="{3B79F2A8-9D80-43FF-AC39-C90184EE4488}" srcOrd="0" destOrd="0" presId="urn:microsoft.com/office/officeart/2005/8/layout/vList5"/>
    <dgm:cxn modelId="{E08278AA-DF8B-47F5-8AF3-A7C5D2FB97B4}" type="presParOf" srcId="{8B9DE890-8EF3-416A-8986-16C11C5E0E1E}" destId="{2ED6EA39-B6EA-4B32-AF44-CB32630330E9}" srcOrd="7" destOrd="0" presId="urn:microsoft.com/office/officeart/2005/8/layout/vList5"/>
    <dgm:cxn modelId="{50A34CC5-4791-4B67-86D9-4492EE6C1D3D}" type="presParOf" srcId="{8B9DE890-8EF3-416A-8986-16C11C5E0E1E}" destId="{0A747DF0-4D12-4144-B344-A17946948959}" srcOrd="8" destOrd="0" presId="urn:microsoft.com/office/officeart/2005/8/layout/vList5"/>
    <dgm:cxn modelId="{44354127-BFA0-446F-96B7-E17FA5466654}" type="presParOf" srcId="{0A747DF0-4D12-4144-B344-A17946948959}" destId="{07929A49-972A-47F3-A2CD-6C40A6E4F279}" srcOrd="0" destOrd="0" presId="urn:microsoft.com/office/officeart/2005/8/layout/vList5"/>
    <dgm:cxn modelId="{2AA48B5B-1E6D-484F-82EB-A4DC0509B029}" type="presParOf" srcId="{8B9DE890-8EF3-416A-8986-16C11C5E0E1E}" destId="{0C9F7A10-CF73-4F06-83DA-B339161F961D}" srcOrd="9" destOrd="0" presId="urn:microsoft.com/office/officeart/2005/8/layout/vList5"/>
    <dgm:cxn modelId="{0EB79225-D99B-44A1-A52E-9064492BB545}" type="presParOf" srcId="{8B9DE890-8EF3-416A-8986-16C11C5E0E1E}" destId="{81F805E3-2346-4941-AC5A-96251B5B038F}" srcOrd="10" destOrd="0" presId="urn:microsoft.com/office/officeart/2005/8/layout/vList5"/>
    <dgm:cxn modelId="{9F74787C-D555-41E0-9BA5-43828F3E2623}" type="presParOf" srcId="{81F805E3-2346-4941-AC5A-96251B5B038F}" destId="{439C71CD-65B8-407A-BEDF-2450D82395A3}" srcOrd="0" destOrd="0" presId="urn:microsoft.com/office/officeart/2005/8/layout/vList5"/>
    <dgm:cxn modelId="{C2AC012E-BEE9-48B4-BA91-8FBB96C0903E}" type="presParOf" srcId="{8B9DE890-8EF3-416A-8986-16C11C5E0E1E}" destId="{89986840-DE75-4E76-B8F8-EB4D5809C507}" srcOrd="11" destOrd="0" presId="urn:microsoft.com/office/officeart/2005/8/layout/vList5"/>
    <dgm:cxn modelId="{09905992-C110-4DBF-8680-99DABABCCA35}" type="presParOf" srcId="{8B9DE890-8EF3-416A-8986-16C11C5E0E1E}" destId="{021BE581-B7E9-4B3A-9244-1FE4BC094319}" srcOrd="12" destOrd="0" presId="urn:microsoft.com/office/officeart/2005/8/layout/vList5"/>
    <dgm:cxn modelId="{9D57ACBB-E45F-4325-8735-F5755FC1385A}" type="presParOf" srcId="{021BE581-B7E9-4B3A-9244-1FE4BC094319}" destId="{F1F80194-BE9A-470B-B1CC-7F8A52E6FE93}"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F04C40-8EE4-4664-B90A-2799145631A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TW" altLang="en-US"/>
        </a:p>
      </dgm:t>
    </dgm:pt>
    <dgm:pt modelId="{3AF34E31-080B-44D3-9048-EC9AA38714C0}">
      <dgm:prSet phldrT="[文字]" custT="1">
        <dgm:style>
          <a:lnRef idx="0">
            <a:schemeClr val="accent2"/>
          </a:lnRef>
          <a:fillRef idx="3">
            <a:schemeClr val="accent2"/>
          </a:fillRef>
          <a:effectRef idx="3">
            <a:schemeClr val="accent2"/>
          </a:effectRef>
          <a:fontRef idx="minor">
            <a:schemeClr val="lt1"/>
          </a:fontRef>
        </dgm:style>
      </dgm:prSet>
      <dgm:spPr>
        <a:scene3d>
          <a:camera prst="orthographicFront">
            <a:rot lat="0" lon="0" rev="0"/>
          </a:camera>
          <a:lightRig rig="threePt" dir="t">
            <a:rot lat="0" lon="0" rev="1200000"/>
          </a:lightRig>
        </a:scene3d>
        <a:sp3d>
          <a:bevelT w="63500" h="25400" prst="relaxedInset"/>
        </a:sp3d>
      </dgm:spPr>
      <dgm:t>
        <a:bodyPr/>
        <a:lstStyle/>
        <a:p>
          <a:r>
            <a:rPr lang="zh-TW" altLang="en-US" sz="2000" b="1" dirty="0" smtClean="0">
              <a:solidFill>
                <a:srgbClr val="FFFF00"/>
              </a:solidFill>
            </a:rPr>
            <a:t>出售或交換之房地</a:t>
          </a:r>
          <a:endParaRPr lang="zh-TW" altLang="en-US" sz="2000" b="1" dirty="0">
            <a:solidFill>
              <a:srgbClr val="FFFF00"/>
            </a:solidFill>
          </a:endParaRPr>
        </a:p>
      </dgm:t>
    </dgm:pt>
    <dgm:pt modelId="{2032CAA3-B89A-4FC1-9711-6D5ED8029691}" type="parTrans" cxnId="{D231982A-27FF-4929-BBF9-A99505BC0E62}">
      <dgm:prSet/>
      <dgm:spPr/>
      <dgm:t>
        <a:bodyPr/>
        <a:lstStyle/>
        <a:p>
          <a:endParaRPr lang="zh-TW" altLang="en-US"/>
        </a:p>
      </dgm:t>
    </dgm:pt>
    <dgm:pt modelId="{E1DD37A1-E840-44BD-9BA2-E45F7108C5B3}" type="sibTrans" cxnId="{D231982A-27FF-4929-BBF9-A99505BC0E62}">
      <dgm:prSet>
        <dgm:style>
          <a:lnRef idx="1">
            <a:schemeClr val="accent2"/>
          </a:lnRef>
          <a:fillRef idx="2">
            <a:schemeClr val="accent2"/>
          </a:fillRef>
          <a:effectRef idx="1">
            <a:schemeClr val="accent2"/>
          </a:effectRef>
          <a:fontRef idx="minor">
            <a:schemeClr val="dk1"/>
          </a:fontRef>
        </dgm:style>
      </dgm:prSet>
      <dgm:spPr/>
      <dgm:t>
        <a:bodyPr/>
        <a:lstStyle/>
        <a:p>
          <a:endParaRPr lang="zh-TW" altLang="en-US"/>
        </a:p>
      </dgm:t>
    </dgm:pt>
    <dgm:pt modelId="{C7414772-C430-4DA8-8918-CCCE6EF49213}">
      <dgm:prSet custT="1">
        <dgm:style>
          <a:lnRef idx="0">
            <a:schemeClr val="accent2"/>
          </a:lnRef>
          <a:fillRef idx="3">
            <a:schemeClr val="accent2"/>
          </a:fillRef>
          <a:effectRef idx="3">
            <a:schemeClr val="accent2"/>
          </a:effectRef>
          <a:fontRef idx="minor">
            <a:schemeClr val="lt1"/>
          </a:fontRef>
        </dgm:style>
      </dgm:prSet>
      <dgm:spPr>
        <a:scene3d>
          <a:camera prst="orthographicFront">
            <a:rot lat="0" lon="0" rev="0"/>
          </a:camera>
          <a:lightRig rig="threePt" dir="t">
            <a:rot lat="0" lon="0" rev="1200000"/>
          </a:lightRig>
        </a:scene3d>
        <a:sp3d>
          <a:bevelT w="63500" h="25400" prst="relaxedInset"/>
        </a:sp3d>
      </dgm:spPr>
      <dgm:t>
        <a:bodyPr/>
        <a:lstStyle/>
        <a:p>
          <a:r>
            <a:rPr lang="zh-TW" altLang="en-US" sz="2400" b="1" dirty="0" smtClean="0">
              <a:solidFill>
                <a:srgbClr val="FFFF00"/>
              </a:solidFill>
            </a:rPr>
            <a:t>完成所有權移轉登記日為準</a:t>
          </a:r>
          <a:endParaRPr lang="zh-TW" altLang="en-US" sz="2400" b="1" dirty="0">
            <a:solidFill>
              <a:srgbClr val="FFFF00"/>
            </a:solidFill>
          </a:endParaRPr>
        </a:p>
      </dgm:t>
    </dgm:pt>
    <dgm:pt modelId="{638AB854-AC52-41D1-B971-7AB8C54C8CE3}" type="parTrans" cxnId="{DC478D30-3989-45A9-9475-EDF84DBD0893}">
      <dgm:prSet/>
      <dgm:spPr/>
      <dgm:t>
        <a:bodyPr/>
        <a:lstStyle/>
        <a:p>
          <a:endParaRPr lang="zh-TW" altLang="en-US"/>
        </a:p>
      </dgm:t>
    </dgm:pt>
    <dgm:pt modelId="{B0CD7CD2-6E4D-44B5-B8FB-ACC0378C9D02}" type="sibTrans" cxnId="{DC478D30-3989-45A9-9475-EDF84DBD0893}">
      <dgm:prSet>
        <dgm:style>
          <a:lnRef idx="1">
            <a:schemeClr val="accent2"/>
          </a:lnRef>
          <a:fillRef idx="2">
            <a:schemeClr val="accent2"/>
          </a:fillRef>
          <a:effectRef idx="1">
            <a:schemeClr val="accent2"/>
          </a:effectRef>
          <a:fontRef idx="minor">
            <a:schemeClr val="dk1"/>
          </a:fontRef>
        </dgm:style>
      </dgm:prSet>
      <dgm:spPr/>
      <dgm:t>
        <a:bodyPr/>
        <a:lstStyle/>
        <a:p>
          <a:endParaRPr lang="zh-TW" altLang="en-US"/>
        </a:p>
      </dgm:t>
    </dgm:pt>
    <dgm:pt modelId="{17928308-35DE-4002-86D6-21C009FBA61B}" type="pres">
      <dgm:prSet presAssocID="{88F04C40-8EE4-4664-B90A-2799145631AE}" presName="Name0" presStyleCnt="0">
        <dgm:presLayoutVars>
          <dgm:dir/>
          <dgm:resizeHandles val="exact"/>
        </dgm:presLayoutVars>
      </dgm:prSet>
      <dgm:spPr/>
      <dgm:t>
        <a:bodyPr/>
        <a:lstStyle/>
        <a:p>
          <a:endParaRPr lang="zh-TW" altLang="en-US"/>
        </a:p>
      </dgm:t>
    </dgm:pt>
    <dgm:pt modelId="{8AE45FD5-B224-4ED8-B896-B77A78AC39B6}" type="pres">
      <dgm:prSet presAssocID="{3AF34E31-080B-44D3-9048-EC9AA38714C0}" presName="node" presStyleLbl="node1" presStyleIdx="0" presStyleCnt="2" custScaleX="25698" custScaleY="33911" custLinFactNeighborX="8847" custLinFactNeighborY="-33496">
        <dgm:presLayoutVars>
          <dgm:bulletEnabled val="1"/>
        </dgm:presLayoutVars>
      </dgm:prSet>
      <dgm:spPr/>
      <dgm:t>
        <a:bodyPr/>
        <a:lstStyle/>
        <a:p>
          <a:endParaRPr lang="zh-TW" altLang="en-US"/>
        </a:p>
      </dgm:t>
    </dgm:pt>
    <dgm:pt modelId="{E4BAB479-D18B-4377-9D35-7141410FF7D3}" type="pres">
      <dgm:prSet presAssocID="{E1DD37A1-E840-44BD-9BA2-E45F7108C5B3}" presName="sibTrans" presStyleLbl="sibTrans2D1" presStyleIdx="0" presStyleCnt="1" custScaleX="71310" custScaleY="23613"/>
      <dgm:spPr/>
      <dgm:t>
        <a:bodyPr/>
        <a:lstStyle/>
        <a:p>
          <a:endParaRPr lang="zh-TW" altLang="en-US"/>
        </a:p>
      </dgm:t>
    </dgm:pt>
    <dgm:pt modelId="{DCD58C46-2595-4B75-91F7-EB4EEE6E61B3}" type="pres">
      <dgm:prSet presAssocID="{E1DD37A1-E840-44BD-9BA2-E45F7108C5B3}" presName="connectorText" presStyleLbl="sibTrans2D1" presStyleIdx="0" presStyleCnt="1"/>
      <dgm:spPr/>
      <dgm:t>
        <a:bodyPr/>
        <a:lstStyle/>
        <a:p>
          <a:endParaRPr lang="zh-TW" altLang="en-US"/>
        </a:p>
      </dgm:t>
    </dgm:pt>
    <dgm:pt modelId="{5301C60D-5766-4C9E-BF17-CC61A67E7378}" type="pres">
      <dgm:prSet presAssocID="{C7414772-C430-4DA8-8918-CCCE6EF49213}" presName="node" presStyleLbl="node1" presStyleIdx="1" presStyleCnt="2" custScaleX="43350" custScaleY="25687" custLinFactNeighborX="-26375" custLinFactNeighborY="-33235">
        <dgm:presLayoutVars>
          <dgm:bulletEnabled val="1"/>
        </dgm:presLayoutVars>
      </dgm:prSet>
      <dgm:spPr/>
      <dgm:t>
        <a:bodyPr/>
        <a:lstStyle/>
        <a:p>
          <a:endParaRPr lang="zh-TW" altLang="en-US"/>
        </a:p>
      </dgm:t>
    </dgm:pt>
  </dgm:ptLst>
  <dgm:cxnLst>
    <dgm:cxn modelId="{DC478D30-3989-45A9-9475-EDF84DBD0893}" srcId="{88F04C40-8EE4-4664-B90A-2799145631AE}" destId="{C7414772-C430-4DA8-8918-CCCE6EF49213}" srcOrd="1" destOrd="0" parTransId="{638AB854-AC52-41D1-B971-7AB8C54C8CE3}" sibTransId="{B0CD7CD2-6E4D-44B5-B8FB-ACC0378C9D02}"/>
    <dgm:cxn modelId="{9745CB5A-7D6C-4C35-BBEF-DBC49166A673}" type="presOf" srcId="{E1DD37A1-E840-44BD-9BA2-E45F7108C5B3}" destId="{E4BAB479-D18B-4377-9D35-7141410FF7D3}" srcOrd="0" destOrd="0" presId="urn:microsoft.com/office/officeart/2005/8/layout/process1"/>
    <dgm:cxn modelId="{6B650127-9D4D-4662-A015-7E7E32A08BAA}" type="presOf" srcId="{E1DD37A1-E840-44BD-9BA2-E45F7108C5B3}" destId="{DCD58C46-2595-4B75-91F7-EB4EEE6E61B3}" srcOrd="1" destOrd="0" presId="urn:microsoft.com/office/officeart/2005/8/layout/process1"/>
    <dgm:cxn modelId="{9552C502-BDD8-4A78-AEAE-FFF6BE873848}" type="presOf" srcId="{88F04C40-8EE4-4664-B90A-2799145631AE}" destId="{17928308-35DE-4002-86D6-21C009FBA61B}" srcOrd="0" destOrd="0" presId="urn:microsoft.com/office/officeart/2005/8/layout/process1"/>
    <dgm:cxn modelId="{13F6BC6B-385F-4026-BF34-19F77328A614}" type="presOf" srcId="{3AF34E31-080B-44D3-9048-EC9AA38714C0}" destId="{8AE45FD5-B224-4ED8-B896-B77A78AC39B6}" srcOrd="0" destOrd="0" presId="urn:microsoft.com/office/officeart/2005/8/layout/process1"/>
    <dgm:cxn modelId="{D231982A-27FF-4929-BBF9-A99505BC0E62}" srcId="{88F04C40-8EE4-4664-B90A-2799145631AE}" destId="{3AF34E31-080B-44D3-9048-EC9AA38714C0}" srcOrd="0" destOrd="0" parTransId="{2032CAA3-B89A-4FC1-9711-6D5ED8029691}" sibTransId="{E1DD37A1-E840-44BD-9BA2-E45F7108C5B3}"/>
    <dgm:cxn modelId="{83F555E4-810B-4C90-80A6-A57B045DFA95}" type="presOf" srcId="{C7414772-C430-4DA8-8918-CCCE6EF49213}" destId="{5301C60D-5766-4C9E-BF17-CC61A67E7378}" srcOrd="0" destOrd="0" presId="urn:microsoft.com/office/officeart/2005/8/layout/process1"/>
    <dgm:cxn modelId="{CB58FFF6-7F0C-40BA-AF09-A6E9E25CD8FF}" type="presParOf" srcId="{17928308-35DE-4002-86D6-21C009FBA61B}" destId="{8AE45FD5-B224-4ED8-B896-B77A78AC39B6}" srcOrd="0" destOrd="0" presId="urn:microsoft.com/office/officeart/2005/8/layout/process1"/>
    <dgm:cxn modelId="{519B0752-FD7E-4B98-8D09-FEC34BAA9FD3}" type="presParOf" srcId="{17928308-35DE-4002-86D6-21C009FBA61B}" destId="{E4BAB479-D18B-4377-9D35-7141410FF7D3}" srcOrd="1" destOrd="0" presId="urn:microsoft.com/office/officeart/2005/8/layout/process1"/>
    <dgm:cxn modelId="{205D4859-B806-4B55-A6D2-D0C84DF7E747}" type="presParOf" srcId="{E4BAB479-D18B-4377-9D35-7141410FF7D3}" destId="{DCD58C46-2595-4B75-91F7-EB4EEE6E61B3}" srcOrd="0" destOrd="0" presId="urn:microsoft.com/office/officeart/2005/8/layout/process1"/>
    <dgm:cxn modelId="{C04796AD-6ACC-45AF-8AE5-CB2BB468E986}" type="presParOf" srcId="{17928308-35DE-4002-86D6-21C009FBA61B}" destId="{5301C60D-5766-4C9E-BF17-CC61A67E737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DFC8BE-B1B3-4C33-84AF-B11E3672055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8229932E-54B4-4A6B-8118-189EC507C5E7}">
      <dgm:prSet phldrT="[文字]">
        <dgm:style>
          <a:lnRef idx="2">
            <a:schemeClr val="accent6"/>
          </a:lnRef>
          <a:fillRef idx="1">
            <a:schemeClr val="lt1"/>
          </a:fillRef>
          <a:effectRef idx="0">
            <a:schemeClr val="accent6"/>
          </a:effectRef>
          <a:fontRef idx="minor">
            <a:schemeClr val="dk1"/>
          </a:fontRef>
        </dgm:style>
      </dgm:prSet>
      <dgm:spPr>
        <a:solidFill>
          <a:srgbClr val="FF0000"/>
        </a:solidFill>
        <a:scene3d>
          <a:camera prst="orthographicFront"/>
          <a:lightRig rig="threePt" dir="t"/>
        </a:scene3d>
        <a:sp3d>
          <a:bevelT prst="angle"/>
        </a:sp3d>
      </dgm:spPr>
      <dgm:t>
        <a:bodyPr/>
        <a:lstStyle/>
        <a:p>
          <a:r>
            <a:rPr lang="zh-TW" altLang="en-US" b="1" dirty="0" smtClean="0">
              <a:solidFill>
                <a:schemeClr val="bg1"/>
              </a:solidFill>
            </a:rPr>
            <a:t>例外情形</a:t>
          </a:r>
          <a:endParaRPr lang="zh-TW" altLang="en-US" b="1" dirty="0">
            <a:solidFill>
              <a:schemeClr val="bg1"/>
            </a:solidFill>
          </a:endParaRPr>
        </a:p>
      </dgm:t>
    </dgm:pt>
    <dgm:pt modelId="{95FCDDFC-6122-4975-9B72-E1756FB5BCC4}" type="parTrans" cxnId="{C9E023E3-F001-43AE-8DD7-6F74EE7ABBCC}">
      <dgm:prSet/>
      <dgm:spPr/>
      <dgm:t>
        <a:bodyPr/>
        <a:lstStyle/>
        <a:p>
          <a:endParaRPr lang="zh-TW" altLang="en-US"/>
        </a:p>
      </dgm:t>
    </dgm:pt>
    <dgm:pt modelId="{89AEBD85-CCAA-41F6-9A4B-ABC6D2A358A4}" type="sibTrans" cxnId="{C9E023E3-F001-43AE-8DD7-6F74EE7ABBCC}">
      <dgm:prSet/>
      <dgm:spPr/>
      <dgm:t>
        <a:bodyPr/>
        <a:lstStyle/>
        <a:p>
          <a:endParaRPr lang="zh-TW" altLang="en-US"/>
        </a:p>
      </dgm:t>
    </dgm:pt>
    <dgm:pt modelId="{B7423E01-BD5B-4A3D-93B3-108E5D4C7653}">
      <dgm:prSet phldrT="[文字]">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zh-TW" altLang="en-US" b="1" dirty="0" smtClean="0"/>
            <a:t>強制執行</a:t>
          </a:r>
          <a:endParaRPr lang="zh-TW" altLang="en-US" b="1" dirty="0"/>
        </a:p>
      </dgm:t>
    </dgm:pt>
    <dgm:pt modelId="{E9B52F83-D268-44DB-9AB7-3E63F2C0D594}" type="parTrans" cxnId="{1CC28A60-965F-43C7-9B2E-74AE6BB3E18E}">
      <dgm:prSet/>
      <dgm:spPr/>
      <dgm:t>
        <a:bodyPr/>
        <a:lstStyle/>
        <a:p>
          <a:endParaRPr lang="zh-TW" altLang="en-US"/>
        </a:p>
      </dgm:t>
    </dgm:pt>
    <dgm:pt modelId="{D147DF4C-2960-4831-95B4-5B61C370F4CB}" type="sibTrans" cxnId="{1CC28A60-965F-43C7-9B2E-74AE6BB3E18E}">
      <dgm:prSet/>
      <dgm:spPr/>
      <dgm:t>
        <a:bodyPr/>
        <a:lstStyle/>
        <a:p>
          <a:endParaRPr lang="zh-TW" altLang="en-US"/>
        </a:p>
      </dgm:t>
    </dgm:pt>
    <dgm:pt modelId="{0BE54E2C-15BF-4191-BCD1-AB4FF167FD3B}">
      <dgm:prSet phldrT="[文字]">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zh-TW" altLang="en-US" b="1" dirty="0" smtClean="0"/>
            <a:t>領得權利移轉證書之日</a:t>
          </a:r>
          <a:endParaRPr lang="zh-TW" altLang="en-US" b="1" dirty="0"/>
        </a:p>
      </dgm:t>
    </dgm:pt>
    <dgm:pt modelId="{11B0E936-8004-401D-8B9D-94ADDAFE7086}" type="parTrans" cxnId="{A50C5269-2245-4849-A67D-13030ECBFBA2}">
      <dgm:prSet/>
      <dgm:spPr/>
      <dgm:t>
        <a:bodyPr/>
        <a:lstStyle/>
        <a:p>
          <a:endParaRPr lang="zh-TW" altLang="en-US"/>
        </a:p>
      </dgm:t>
    </dgm:pt>
    <dgm:pt modelId="{B223BE33-0416-4DD2-A224-88F71752EFB7}" type="sibTrans" cxnId="{A50C5269-2245-4849-A67D-13030ECBFBA2}">
      <dgm:prSet/>
      <dgm:spPr/>
      <dgm:t>
        <a:bodyPr/>
        <a:lstStyle/>
        <a:p>
          <a:endParaRPr lang="zh-TW" altLang="en-US"/>
        </a:p>
      </dgm:t>
    </dgm:pt>
    <dgm:pt modelId="{61C517F0-104B-46F1-AB52-DA0B861426F8}">
      <dgm:prSet phldrT="[文字]">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b="1" dirty="0" smtClean="0"/>
            <a:t>無法辦理建物所有權登記</a:t>
          </a:r>
          <a:endParaRPr lang="zh-TW" altLang="en-US" b="1" dirty="0"/>
        </a:p>
      </dgm:t>
    </dgm:pt>
    <dgm:pt modelId="{9637547D-5DB0-43BE-99F6-56521C3ADC15}" type="parTrans" cxnId="{37AA42B4-25D5-4F59-9D28-BF842A306A08}">
      <dgm:prSet/>
      <dgm:spPr/>
      <dgm:t>
        <a:bodyPr/>
        <a:lstStyle/>
        <a:p>
          <a:endParaRPr lang="zh-TW" altLang="en-US"/>
        </a:p>
      </dgm:t>
    </dgm:pt>
    <dgm:pt modelId="{909EA74C-B084-479C-BBC8-97EABF900F3B}" type="sibTrans" cxnId="{37AA42B4-25D5-4F59-9D28-BF842A306A08}">
      <dgm:prSet/>
      <dgm:spPr/>
      <dgm:t>
        <a:bodyPr/>
        <a:lstStyle/>
        <a:p>
          <a:endParaRPr lang="zh-TW" altLang="en-US"/>
        </a:p>
      </dgm:t>
    </dgm:pt>
    <dgm:pt modelId="{33ED4173-3243-4397-852C-21D8B22265FA}">
      <dgm:prSet phldrT="[文字]">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b="1" dirty="0" smtClean="0"/>
            <a:t>訂約日</a:t>
          </a:r>
          <a:endParaRPr lang="zh-TW" altLang="en-US" b="1" dirty="0"/>
        </a:p>
      </dgm:t>
    </dgm:pt>
    <dgm:pt modelId="{3F6C7162-6114-45C4-9A0C-FB3FF1B3FDAE}" type="parTrans" cxnId="{DDE0C8FC-E5F8-4EC2-AE63-E896C56D09C9}">
      <dgm:prSet/>
      <dgm:spPr/>
      <dgm:t>
        <a:bodyPr/>
        <a:lstStyle/>
        <a:p>
          <a:endParaRPr lang="zh-TW" altLang="en-US"/>
        </a:p>
      </dgm:t>
    </dgm:pt>
    <dgm:pt modelId="{E643B720-2711-4F98-8EDC-D7F4BADD1276}" type="sibTrans" cxnId="{DDE0C8FC-E5F8-4EC2-AE63-E896C56D09C9}">
      <dgm:prSet/>
      <dgm:spPr/>
      <dgm:t>
        <a:bodyPr/>
        <a:lstStyle/>
        <a:p>
          <a:endParaRPr lang="zh-TW" altLang="en-US"/>
        </a:p>
      </dgm:t>
    </dgm:pt>
    <dgm:pt modelId="{2C99F465-0D5C-4759-AAB7-EA6E1DF4C7A5}">
      <dgm:prSet phldrT="[文字]">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b="1" dirty="0" smtClean="0"/>
            <a:t>設定地上權</a:t>
          </a:r>
          <a:endParaRPr lang="zh-TW" altLang="en-US" b="1" dirty="0"/>
        </a:p>
      </dgm:t>
    </dgm:pt>
    <dgm:pt modelId="{D268D5F9-094A-4D21-98F7-CAF5B93CECCC}" type="parTrans" cxnId="{8A50BCE1-8A79-4E3B-B907-9832F8C39C2F}">
      <dgm:prSet/>
      <dgm:spPr/>
      <dgm:t>
        <a:bodyPr/>
        <a:lstStyle/>
        <a:p>
          <a:endParaRPr lang="zh-TW" altLang="en-US"/>
        </a:p>
      </dgm:t>
    </dgm:pt>
    <dgm:pt modelId="{9B79F662-8D84-40A0-972A-EAC8AD633B68}" type="sibTrans" cxnId="{8A50BCE1-8A79-4E3B-B907-9832F8C39C2F}">
      <dgm:prSet/>
      <dgm:spPr/>
      <dgm:t>
        <a:bodyPr/>
        <a:lstStyle/>
        <a:p>
          <a:endParaRPr lang="zh-TW" altLang="en-US"/>
        </a:p>
      </dgm:t>
    </dgm:pt>
    <dgm:pt modelId="{B3D20654-C7AC-4537-ACCF-144953E987CD}">
      <dgm:prSet phldrT="[文字]">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b="1" dirty="0" smtClean="0"/>
            <a:t>權利移轉之日</a:t>
          </a:r>
          <a:endParaRPr lang="zh-TW" altLang="en-US" b="1" dirty="0"/>
        </a:p>
      </dgm:t>
    </dgm:pt>
    <dgm:pt modelId="{C0936CA5-4DC0-4E19-AFB7-B7A4CCA9C6C5}" type="parTrans" cxnId="{AF24EA25-A571-4423-BCFE-7E9CF010A367}">
      <dgm:prSet/>
      <dgm:spPr/>
      <dgm:t>
        <a:bodyPr/>
        <a:lstStyle/>
        <a:p>
          <a:endParaRPr lang="zh-TW" altLang="en-US"/>
        </a:p>
      </dgm:t>
    </dgm:pt>
    <dgm:pt modelId="{DDF65F30-7743-4185-B52D-C0D343FAEF64}" type="sibTrans" cxnId="{AF24EA25-A571-4423-BCFE-7E9CF010A367}">
      <dgm:prSet/>
      <dgm:spPr/>
      <dgm:t>
        <a:bodyPr/>
        <a:lstStyle/>
        <a:p>
          <a:endParaRPr lang="zh-TW" altLang="en-US"/>
        </a:p>
      </dgm:t>
    </dgm:pt>
    <dgm:pt modelId="{F06E71D6-A60B-42BD-BC96-BE6CA4D56238}" type="pres">
      <dgm:prSet presAssocID="{B0DFC8BE-B1B3-4C33-84AF-B11E36720551}" presName="diagram" presStyleCnt="0">
        <dgm:presLayoutVars>
          <dgm:chPref val="1"/>
          <dgm:dir/>
          <dgm:animOne val="branch"/>
          <dgm:animLvl val="lvl"/>
          <dgm:resizeHandles val="exact"/>
        </dgm:presLayoutVars>
      </dgm:prSet>
      <dgm:spPr/>
      <dgm:t>
        <a:bodyPr/>
        <a:lstStyle/>
        <a:p>
          <a:endParaRPr lang="zh-TW" altLang="en-US"/>
        </a:p>
      </dgm:t>
    </dgm:pt>
    <dgm:pt modelId="{DC674F95-2D27-4D07-A044-0755F99DE53A}" type="pres">
      <dgm:prSet presAssocID="{8229932E-54B4-4A6B-8118-189EC507C5E7}" presName="root1" presStyleCnt="0"/>
      <dgm:spPr/>
    </dgm:pt>
    <dgm:pt modelId="{B17722F5-BB13-449C-834B-DD58265366E5}" type="pres">
      <dgm:prSet presAssocID="{8229932E-54B4-4A6B-8118-189EC507C5E7}" presName="LevelOneTextNode" presStyleLbl="node0" presStyleIdx="0" presStyleCnt="1">
        <dgm:presLayoutVars>
          <dgm:chPref val="3"/>
        </dgm:presLayoutVars>
      </dgm:prSet>
      <dgm:spPr/>
      <dgm:t>
        <a:bodyPr/>
        <a:lstStyle/>
        <a:p>
          <a:endParaRPr lang="zh-TW" altLang="en-US"/>
        </a:p>
      </dgm:t>
    </dgm:pt>
    <dgm:pt modelId="{C4D87E9D-9176-45DE-A940-65AE3C7DB65A}" type="pres">
      <dgm:prSet presAssocID="{8229932E-54B4-4A6B-8118-189EC507C5E7}" presName="level2hierChild" presStyleCnt="0"/>
      <dgm:spPr/>
    </dgm:pt>
    <dgm:pt modelId="{A8C3FC48-F039-4785-BE3B-ADF807085974}" type="pres">
      <dgm:prSet presAssocID="{E9B52F83-D268-44DB-9AB7-3E63F2C0D594}" presName="conn2-1" presStyleLbl="parChTrans1D2" presStyleIdx="0" presStyleCnt="3"/>
      <dgm:spPr/>
      <dgm:t>
        <a:bodyPr/>
        <a:lstStyle/>
        <a:p>
          <a:endParaRPr lang="zh-TW" altLang="en-US"/>
        </a:p>
      </dgm:t>
    </dgm:pt>
    <dgm:pt modelId="{68470771-DF6F-4929-9343-4B81D9AA9145}" type="pres">
      <dgm:prSet presAssocID="{E9B52F83-D268-44DB-9AB7-3E63F2C0D594}" presName="connTx" presStyleLbl="parChTrans1D2" presStyleIdx="0" presStyleCnt="3"/>
      <dgm:spPr/>
      <dgm:t>
        <a:bodyPr/>
        <a:lstStyle/>
        <a:p>
          <a:endParaRPr lang="zh-TW" altLang="en-US"/>
        </a:p>
      </dgm:t>
    </dgm:pt>
    <dgm:pt modelId="{5E60CA2F-EB01-4BAE-B761-CE82F54B20DD}" type="pres">
      <dgm:prSet presAssocID="{B7423E01-BD5B-4A3D-93B3-108E5D4C7653}" presName="root2" presStyleCnt="0"/>
      <dgm:spPr/>
    </dgm:pt>
    <dgm:pt modelId="{ABD86F2B-8C82-4BC7-807D-70EA9DB90A40}" type="pres">
      <dgm:prSet presAssocID="{B7423E01-BD5B-4A3D-93B3-108E5D4C7653}" presName="LevelTwoTextNode" presStyleLbl="node2" presStyleIdx="0" presStyleCnt="3" custLinFactNeighborX="495" custLinFactNeighborY="2435">
        <dgm:presLayoutVars>
          <dgm:chPref val="3"/>
        </dgm:presLayoutVars>
      </dgm:prSet>
      <dgm:spPr/>
      <dgm:t>
        <a:bodyPr/>
        <a:lstStyle/>
        <a:p>
          <a:endParaRPr lang="zh-TW" altLang="en-US"/>
        </a:p>
      </dgm:t>
    </dgm:pt>
    <dgm:pt modelId="{93FB4469-7487-4DD7-9391-C3CE3EBC80D8}" type="pres">
      <dgm:prSet presAssocID="{B7423E01-BD5B-4A3D-93B3-108E5D4C7653}" presName="level3hierChild" presStyleCnt="0"/>
      <dgm:spPr/>
    </dgm:pt>
    <dgm:pt modelId="{FBAACCC7-F48D-49C3-B619-355F2B1D9BA9}" type="pres">
      <dgm:prSet presAssocID="{11B0E936-8004-401D-8B9D-94ADDAFE7086}" presName="conn2-1" presStyleLbl="parChTrans1D3" presStyleIdx="0" presStyleCnt="3"/>
      <dgm:spPr/>
      <dgm:t>
        <a:bodyPr/>
        <a:lstStyle/>
        <a:p>
          <a:endParaRPr lang="zh-TW" altLang="en-US"/>
        </a:p>
      </dgm:t>
    </dgm:pt>
    <dgm:pt modelId="{4F8ED0AC-429C-4AE1-9C56-DC5252D0238E}" type="pres">
      <dgm:prSet presAssocID="{11B0E936-8004-401D-8B9D-94ADDAFE7086}" presName="connTx" presStyleLbl="parChTrans1D3" presStyleIdx="0" presStyleCnt="3"/>
      <dgm:spPr/>
      <dgm:t>
        <a:bodyPr/>
        <a:lstStyle/>
        <a:p>
          <a:endParaRPr lang="zh-TW" altLang="en-US"/>
        </a:p>
      </dgm:t>
    </dgm:pt>
    <dgm:pt modelId="{8C70ACF8-AB8D-47FC-AEB8-000B564B88BF}" type="pres">
      <dgm:prSet presAssocID="{0BE54E2C-15BF-4191-BCD1-AB4FF167FD3B}" presName="root2" presStyleCnt="0"/>
      <dgm:spPr/>
    </dgm:pt>
    <dgm:pt modelId="{9FA54825-E043-4F6D-AB56-18A2D32904B0}" type="pres">
      <dgm:prSet presAssocID="{0BE54E2C-15BF-4191-BCD1-AB4FF167FD3B}" presName="LevelTwoTextNode" presStyleLbl="node3" presStyleIdx="0" presStyleCnt="3">
        <dgm:presLayoutVars>
          <dgm:chPref val="3"/>
        </dgm:presLayoutVars>
      </dgm:prSet>
      <dgm:spPr/>
      <dgm:t>
        <a:bodyPr/>
        <a:lstStyle/>
        <a:p>
          <a:endParaRPr lang="zh-TW" altLang="en-US"/>
        </a:p>
      </dgm:t>
    </dgm:pt>
    <dgm:pt modelId="{43E0264A-5B95-4D8A-B536-B8D9598E3F6C}" type="pres">
      <dgm:prSet presAssocID="{0BE54E2C-15BF-4191-BCD1-AB4FF167FD3B}" presName="level3hierChild" presStyleCnt="0"/>
      <dgm:spPr/>
    </dgm:pt>
    <dgm:pt modelId="{77CC7DB7-B1E3-4724-94B2-E783D3AD3244}" type="pres">
      <dgm:prSet presAssocID="{9637547D-5DB0-43BE-99F6-56521C3ADC15}" presName="conn2-1" presStyleLbl="parChTrans1D2" presStyleIdx="1" presStyleCnt="3"/>
      <dgm:spPr/>
      <dgm:t>
        <a:bodyPr/>
        <a:lstStyle/>
        <a:p>
          <a:endParaRPr lang="zh-TW" altLang="en-US"/>
        </a:p>
      </dgm:t>
    </dgm:pt>
    <dgm:pt modelId="{E0E76F33-4C03-4F2C-B37D-81A76498FF8F}" type="pres">
      <dgm:prSet presAssocID="{9637547D-5DB0-43BE-99F6-56521C3ADC15}" presName="connTx" presStyleLbl="parChTrans1D2" presStyleIdx="1" presStyleCnt="3"/>
      <dgm:spPr/>
      <dgm:t>
        <a:bodyPr/>
        <a:lstStyle/>
        <a:p>
          <a:endParaRPr lang="zh-TW" altLang="en-US"/>
        </a:p>
      </dgm:t>
    </dgm:pt>
    <dgm:pt modelId="{B65B4769-B96A-43B5-B787-A20FED291F73}" type="pres">
      <dgm:prSet presAssocID="{61C517F0-104B-46F1-AB52-DA0B861426F8}" presName="root2" presStyleCnt="0"/>
      <dgm:spPr/>
    </dgm:pt>
    <dgm:pt modelId="{20060F1A-71B3-4679-8DD8-FBD689CDEC65}" type="pres">
      <dgm:prSet presAssocID="{61C517F0-104B-46F1-AB52-DA0B861426F8}" presName="LevelTwoTextNode" presStyleLbl="node2" presStyleIdx="1" presStyleCnt="3">
        <dgm:presLayoutVars>
          <dgm:chPref val="3"/>
        </dgm:presLayoutVars>
      </dgm:prSet>
      <dgm:spPr/>
      <dgm:t>
        <a:bodyPr/>
        <a:lstStyle/>
        <a:p>
          <a:endParaRPr lang="zh-TW" altLang="en-US"/>
        </a:p>
      </dgm:t>
    </dgm:pt>
    <dgm:pt modelId="{4D5FC541-2236-41F6-9FBD-9D0B33BF5A0F}" type="pres">
      <dgm:prSet presAssocID="{61C517F0-104B-46F1-AB52-DA0B861426F8}" presName="level3hierChild" presStyleCnt="0"/>
      <dgm:spPr/>
    </dgm:pt>
    <dgm:pt modelId="{E9A691D0-C50C-4154-A076-79371F308C19}" type="pres">
      <dgm:prSet presAssocID="{3F6C7162-6114-45C4-9A0C-FB3FF1B3FDAE}" presName="conn2-1" presStyleLbl="parChTrans1D3" presStyleIdx="1" presStyleCnt="3"/>
      <dgm:spPr/>
      <dgm:t>
        <a:bodyPr/>
        <a:lstStyle/>
        <a:p>
          <a:endParaRPr lang="zh-TW" altLang="en-US"/>
        </a:p>
      </dgm:t>
    </dgm:pt>
    <dgm:pt modelId="{7FE547EB-BD0E-4CFA-A118-334B15854723}" type="pres">
      <dgm:prSet presAssocID="{3F6C7162-6114-45C4-9A0C-FB3FF1B3FDAE}" presName="connTx" presStyleLbl="parChTrans1D3" presStyleIdx="1" presStyleCnt="3"/>
      <dgm:spPr/>
      <dgm:t>
        <a:bodyPr/>
        <a:lstStyle/>
        <a:p>
          <a:endParaRPr lang="zh-TW" altLang="en-US"/>
        </a:p>
      </dgm:t>
    </dgm:pt>
    <dgm:pt modelId="{08FE68ED-E3FF-4FAD-A266-FA6AA6D206B4}" type="pres">
      <dgm:prSet presAssocID="{33ED4173-3243-4397-852C-21D8B22265FA}" presName="root2" presStyleCnt="0"/>
      <dgm:spPr/>
    </dgm:pt>
    <dgm:pt modelId="{098CBED8-A47A-4BB1-A14D-1618C785249C}" type="pres">
      <dgm:prSet presAssocID="{33ED4173-3243-4397-852C-21D8B22265FA}" presName="LevelTwoTextNode" presStyleLbl="node3" presStyleIdx="1" presStyleCnt="3">
        <dgm:presLayoutVars>
          <dgm:chPref val="3"/>
        </dgm:presLayoutVars>
      </dgm:prSet>
      <dgm:spPr/>
      <dgm:t>
        <a:bodyPr/>
        <a:lstStyle/>
        <a:p>
          <a:endParaRPr lang="zh-TW" altLang="en-US"/>
        </a:p>
      </dgm:t>
    </dgm:pt>
    <dgm:pt modelId="{FDE913AD-F3AE-455C-A7BF-0B32B699C45A}" type="pres">
      <dgm:prSet presAssocID="{33ED4173-3243-4397-852C-21D8B22265FA}" presName="level3hierChild" presStyleCnt="0"/>
      <dgm:spPr/>
    </dgm:pt>
    <dgm:pt modelId="{F7163271-BD4E-480F-AB9F-882999E3CFD0}" type="pres">
      <dgm:prSet presAssocID="{D268D5F9-094A-4D21-98F7-CAF5B93CECCC}" presName="conn2-1" presStyleLbl="parChTrans1D2" presStyleIdx="2" presStyleCnt="3"/>
      <dgm:spPr/>
      <dgm:t>
        <a:bodyPr/>
        <a:lstStyle/>
        <a:p>
          <a:endParaRPr lang="zh-TW" altLang="en-US"/>
        </a:p>
      </dgm:t>
    </dgm:pt>
    <dgm:pt modelId="{278C8792-F417-4998-94AA-326AB4879FBD}" type="pres">
      <dgm:prSet presAssocID="{D268D5F9-094A-4D21-98F7-CAF5B93CECCC}" presName="connTx" presStyleLbl="parChTrans1D2" presStyleIdx="2" presStyleCnt="3"/>
      <dgm:spPr/>
      <dgm:t>
        <a:bodyPr/>
        <a:lstStyle/>
        <a:p>
          <a:endParaRPr lang="zh-TW" altLang="en-US"/>
        </a:p>
      </dgm:t>
    </dgm:pt>
    <dgm:pt modelId="{F5181AD8-6A6D-412A-99B3-BF26B3282D56}" type="pres">
      <dgm:prSet presAssocID="{2C99F465-0D5C-4759-AAB7-EA6E1DF4C7A5}" presName="root2" presStyleCnt="0"/>
      <dgm:spPr/>
    </dgm:pt>
    <dgm:pt modelId="{A76C25F1-4289-47B2-BD99-D9FBAE986203}" type="pres">
      <dgm:prSet presAssocID="{2C99F465-0D5C-4759-AAB7-EA6E1DF4C7A5}" presName="LevelTwoTextNode" presStyleLbl="node2" presStyleIdx="2" presStyleCnt="3">
        <dgm:presLayoutVars>
          <dgm:chPref val="3"/>
        </dgm:presLayoutVars>
      </dgm:prSet>
      <dgm:spPr/>
      <dgm:t>
        <a:bodyPr/>
        <a:lstStyle/>
        <a:p>
          <a:endParaRPr lang="zh-TW" altLang="en-US"/>
        </a:p>
      </dgm:t>
    </dgm:pt>
    <dgm:pt modelId="{9ADE1902-3BC7-4B5D-A150-B2FDBC474E8A}" type="pres">
      <dgm:prSet presAssocID="{2C99F465-0D5C-4759-AAB7-EA6E1DF4C7A5}" presName="level3hierChild" presStyleCnt="0"/>
      <dgm:spPr/>
    </dgm:pt>
    <dgm:pt modelId="{BE0B081A-6C0B-4235-97C1-FF9B51653E80}" type="pres">
      <dgm:prSet presAssocID="{C0936CA5-4DC0-4E19-AFB7-B7A4CCA9C6C5}" presName="conn2-1" presStyleLbl="parChTrans1D3" presStyleIdx="2" presStyleCnt="3"/>
      <dgm:spPr/>
      <dgm:t>
        <a:bodyPr/>
        <a:lstStyle/>
        <a:p>
          <a:endParaRPr lang="zh-TW" altLang="en-US"/>
        </a:p>
      </dgm:t>
    </dgm:pt>
    <dgm:pt modelId="{22DC32B6-FA05-4281-BF8D-3C180C38C32C}" type="pres">
      <dgm:prSet presAssocID="{C0936CA5-4DC0-4E19-AFB7-B7A4CCA9C6C5}" presName="connTx" presStyleLbl="parChTrans1D3" presStyleIdx="2" presStyleCnt="3"/>
      <dgm:spPr/>
      <dgm:t>
        <a:bodyPr/>
        <a:lstStyle/>
        <a:p>
          <a:endParaRPr lang="zh-TW" altLang="en-US"/>
        </a:p>
      </dgm:t>
    </dgm:pt>
    <dgm:pt modelId="{C30F0F50-CEE5-4A65-9704-9C593D101A87}" type="pres">
      <dgm:prSet presAssocID="{B3D20654-C7AC-4537-ACCF-144953E987CD}" presName="root2" presStyleCnt="0"/>
      <dgm:spPr/>
    </dgm:pt>
    <dgm:pt modelId="{4D76B59D-8565-4F12-8FAC-6C57F46D613A}" type="pres">
      <dgm:prSet presAssocID="{B3D20654-C7AC-4537-ACCF-144953E987CD}" presName="LevelTwoTextNode" presStyleLbl="node3" presStyleIdx="2" presStyleCnt="3">
        <dgm:presLayoutVars>
          <dgm:chPref val="3"/>
        </dgm:presLayoutVars>
      </dgm:prSet>
      <dgm:spPr/>
      <dgm:t>
        <a:bodyPr/>
        <a:lstStyle/>
        <a:p>
          <a:endParaRPr lang="zh-TW" altLang="en-US"/>
        </a:p>
      </dgm:t>
    </dgm:pt>
    <dgm:pt modelId="{CD862122-FCE4-4142-B56D-CBECA344CC50}" type="pres">
      <dgm:prSet presAssocID="{B3D20654-C7AC-4537-ACCF-144953E987CD}" presName="level3hierChild" presStyleCnt="0"/>
      <dgm:spPr/>
    </dgm:pt>
  </dgm:ptLst>
  <dgm:cxnLst>
    <dgm:cxn modelId="{1CC28A60-965F-43C7-9B2E-74AE6BB3E18E}" srcId="{8229932E-54B4-4A6B-8118-189EC507C5E7}" destId="{B7423E01-BD5B-4A3D-93B3-108E5D4C7653}" srcOrd="0" destOrd="0" parTransId="{E9B52F83-D268-44DB-9AB7-3E63F2C0D594}" sibTransId="{D147DF4C-2960-4831-95B4-5B61C370F4CB}"/>
    <dgm:cxn modelId="{C9E023E3-F001-43AE-8DD7-6F74EE7ABBCC}" srcId="{B0DFC8BE-B1B3-4C33-84AF-B11E36720551}" destId="{8229932E-54B4-4A6B-8118-189EC507C5E7}" srcOrd="0" destOrd="0" parTransId="{95FCDDFC-6122-4975-9B72-E1756FB5BCC4}" sibTransId="{89AEBD85-CCAA-41F6-9A4B-ABC6D2A358A4}"/>
    <dgm:cxn modelId="{DD946623-9622-46D5-85A7-D1E22CF53760}" type="presOf" srcId="{E9B52F83-D268-44DB-9AB7-3E63F2C0D594}" destId="{A8C3FC48-F039-4785-BE3B-ADF807085974}" srcOrd="0" destOrd="0" presId="urn:microsoft.com/office/officeart/2005/8/layout/hierarchy2"/>
    <dgm:cxn modelId="{F265B498-6C14-4BC0-BC1B-B2E1840C18FE}" type="presOf" srcId="{2C99F465-0D5C-4759-AAB7-EA6E1DF4C7A5}" destId="{A76C25F1-4289-47B2-BD99-D9FBAE986203}" srcOrd="0" destOrd="0" presId="urn:microsoft.com/office/officeart/2005/8/layout/hierarchy2"/>
    <dgm:cxn modelId="{F3587004-DD50-4F66-AF63-6ACD2C1FAE8F}" type="presOf" srcId="{61C517F0-104B-46F1-AB52-DA0B861426F8}" destId="{20060F1A-71B3-4679-8DD8-FBD689CDEC65}" srcOrd="0" destOrd="0" presId="urn:microsoft.com/office/officeart/2005/8/layout/hierarchy2"/>
    <dgm:cxn modelId="{B8D479B8-676F-4889-8CBE-F95E90D2D64E}" type="presOf" srcId="{0BE54E2C-15BF-4191-BCD1-AB4FF167FD3B}" destId="{9FA54825-E043-4F6D-AB56-18A2D32904B0}" srcOrd="0" destOrd="0" presId="urn:microsoft.com/office/officeart/2005/8/layout/hierarchy2"/>
    <dgm:cxn modelId="{8A50BCE1-8A79-4E3B-B907-9832F8C39C2F}" srcId="{8229932E-54B4-4A6B-8118-189EC507C5E7}" destId="{2C99F465-0D5C-4759-AAB7-EA6E1DF4C7A5}" srcOrd="2" destOrd="0" parTransId="{D268D5F9-094A-4D21-98F7-CAF5B93CECCC}" sibTransId="{9B79F662-8D84-40A0-972A-EAC8AD633B68}"/>
    <dgm:cxn modelId="{731AD12D-16F5-4346-87D7-4E632E9B4A6F}" type="presOf" srcId="{33ED4173-3243-4397-852C-21D8B22265FA}" destId="{098CBED8-A47A-4BB1-A14D-1618C785249C}" srcOrd="0" destOrd="0" presId="urn:microsoft.com/office/officeart/2005/8/layout/hierarchy2"/>
    <dgm:cxn modelId="{CA8B4FFB-4D4C-4592-8135-5D2E6D2BEBEA}" type="presOf" srcId="{C0936CA5-4DC0-4E19-AFB7-B7A4CCA9C6C5}" destId="{22DC32B6-FA05-4281-BF8D-3C180C38C32C}" srcOrd="1" destOrd="0" presId="urn:microsoft.com/office/officeart/2005/8/layout/hierarchy2"/>
    <dgm:cxn modelId="{D92FC0C4-D07C-4C18-A4CA-09A179EF9FF0}" type="presOf" srcId="{E9B52F83-D268-44DB-9AB7-3E63F2C0D594}" destId="{68470771-DF6F-4929-9343-4B81D9AA9145}" srcOrd="1" destOrd="0" presId="urn:microsoft.com/office/officeart/2005/8/layout/hierarchy2"/>
    <dgm:cxn modelId="{B149EBEF-BB01-4B42-B33F-B5403C9DC2C6}" type="presOf" srcId="{D268D5F9-094A-4D21-98F7-CAF5B93CECCC}" destId="{F7163271-BD4E-480F-AB9F-882999E3CFD0}" srcOrd="0" destOrd="0" presId="urn:microsoft.com/office/officeart/2005/8/layout/hierarchy2"/>
    <dgm:cxn modelId="{54AFF6AA-7066-4115-9C52-0FF94D436A39}" type="presOf" srcId="{9637547D-5DB0-43BE-99F6-56521C3ADC15}" destId="{77CC7DB7-B1E3-4724-94B2-E783D3AD3244}" srcOrd="0" destOrd="0" presId="urn:microsoft.com/office/officeart/2005/8/layout/hierarchy2"/>
    <dgm:cxn modelId="{4F7D88E4-C827-4CDE-B900-6D5A8F91E0ED}" type="presOf" srcId="{11B0E936-8004-401D-8B9D-94ADDAFE7086}" destId="{4F8ED0AC-429C-4AE1-9C56-DC5252D0238E}" srcOrd="1" destOrd="0" presId="urn:microsoft.com/office/officeart/2005/8/layout/hierarchy2"/>
    <dgm:cxn modelId="{A50C5269-2245-4849-A67D-13030ECBFBA2}" srcId="{B7423E01-BD5B-4A3D-93B3-108E5D4C7653}" destId="{0BE54E2C-15BF-4191-BCD1-AB4FF167FD3B}" srcOrd="0" destOrd="0" parTransId="{11B0E936-8004-401D-8B9D-94ADDAFE7086}" sibTransId="{B223BE33-0416-4DD2-A224-88F71752EFB7}"/>
    <dgm:cxn modelId="{B249A6F3-E89A-4A3C-A5BC-E0695EB0251E}" type="presOf" srcId="{B0DFC8BE-B1B3-4C33-84AF-B11E36720551}" destId="{F06E71D6-A60B-42BD-BC96-BE6CA4D56238}" srcOrd="0" destOrd="0" presId="urn:microsoft.com/office/officeart/2005/8/layout/hierarchy2"/>
    <dgm:cxn modelId="{72F3A818-577A-41A5-A072-9C3FD21E7A19}" type="presOf" srcId="{B7423E01-BD5B-4A3D-93B3-108E5D4C7653}" destId="{ABD86F2B-8C82-4BC7-807D-70EA9DB90A40}" srcOrd="0" destOrd="0" presId="urn:microsoft.com/office/officeart/2005/8/layout/hierarchy2"/>
    <dgm:cxn modelId="{FFF2096B-3CA4-480C-AA1F-9068EFDEC866}" type="presOf" srcId="{C0936CA5-4DC0-4E19-AFB7-B7A4CCA9C6C5}" destId="{BE0B081A-6C0B-4235-97C1-FF9B51653E80}" srcOrd="0" destOrd="0" presId="urn:microsoft.com/office/officeart/2005/8/layout/hierarchy2"/>
    <dgm:cxn modelId="{7EEA3B01-DAB3-4C69-9E33-20A2EE94BB0D}" type="presOf" srcId="{D268D5F9-094A-4D21-98F7-CAF5B93CECCC}" destId="{278C8792-F417-4998-94AA-326AB4879FBD}" srcOrd="1" destOrd="0" presId="urn:microsoft.com/office/officeart/2005/8/layout/hierarchy2"/>
    <dgm:cxn modelId="{4C499F4F-69D4-4AF8-B716-815E1D8ED51A}" type="presOf" srcId="{B3D20654-C7AC-4537-ACCF-144953E987CD}" destId="{4D76B59D-8565-4F12-8FAC-6C57F46D613A}" srcOrd="0" destOrd="0" presId="urn:microsoft.com/office/officeart/2005/8/layout/hierarchy2"/>
    <dgm:cxn modelId="{37AA42B4-25D5-4F59-9D28-BF842A306A08}" srcId="{8229932E-54B4-4A6B-8118-189EC507C5E7}" destId="{61C517F0-104B-46F1-AB52-DA0B861426F8}" srcOrd="1" destOrd="0" parTransId="{9637547D-5DB0-43BE-99F6-56521C3ADC15}" sibTransId="{909EA74C-B084-479C-BBC8-97EABF900F3B}"/>
    <dgm:cxn modelId="{EAC4F583-5982-43C0-8F68-4605DD019C88}" type="presOf" srcId="{3F6C7162-6114-45C4-9A0C-FB3FF1B3FDAE}" destId="{7FE547EB-BD0E-4CFA-A118-334B15854723}" srcOrd="1" destOrd="0" presId="urn:microsoft.com/office/officeart/2005/8/layout/hierarchy2"/>
    <dgm:cxn modelId="{DDE0C8FC-E5F8-4EC2-AE63-E896C56D09C9}" srcId="{61C517F0-104B-46F1-AB52-DA0B861426F8}" destId="{33ED4173-3243-4397-852C-21D8B22265FA}" srcOrd="0" destOrd="0" parTransId="{3F6C7162-6114-45C4-9A0C-FB3FF1B3FDAE}" sibTransId="{E643B720-2711-4F98-8EDC-D7F4BADD1276}"/>
    <dgm:cxn modelId="{AF24EA25-A571-4423-BCFE-7E9CF010A367}" srcId="{2C99F465-0D5C-4759-AAB7-EA6E1DF4C7A5}" destId="{B3D20654-C7AC-4537-ACCF-144953E987CD}" srcOrd="0" destOrd="0" parTransId="{C0936CA5-4DC0-4E19-AFB7-B7A4CCA9C6C5}" sibTransId="{DDF65F30-7743-4185-B52D-C0D343FAEF64}"/>
    <dgm:cxn modelId="{7795FFCA-6E90-4B47-996A-A3F733CF3957}" type="presOf" srcId="{8229932E-54B4-4A6B-8118-189EC507C5E7}" destId="{B17722F5-BB13-449C-834B-DD58265366E5}" srcOrd="0" destOrd="0" presId="urn:microsoft.com/office/officeart/2005/8/layout/hierarchy2"/>
    <dgm:cxn modelId="{06B2B157-CD42-482F-A9DC-5B9C8280E386}" type="presOf" srcId="{9637547D-5DB0-43BE-99F6-56521C3ADC15}" destId="{E0E76F33-4C03-4F2C-B37D-81A76498FF8F}" srcOrd="1" destOrd="0" presId="urn:microsoft.com/office/officeart/2005/8/layout/hierarchy2"/>
    <dgm:cxn modelId="{B3B75523-9C77-40D5-8D44-9FB2AC766A3D}" type="presOf" srcId="{3F6C7162-6114-45C4-9A0C-FB3FF1B3FDAE}" destId="{E9A691D0-C50C-4154-A076-79371F308C19}" srcOrd="0" destOrd="0" presId="urn:microsoft.com/office/officeart/2005/8/layout/hierarchy2"/>
    <dgm:cxn modelId="{3987E664-CB7D-4B40-8D74-DCD556D71ED4}" type="presOf" srcId="{11B0E936-8004-401D-8B9D-94ADDAFE7086}" destId="{FBAACCC7-F48D-49C3-B619-355F2B1D9BA9}" srcOrd="0" destOrd="0" presId="urn:microsoft.com/office/officeart/2005/8/layout/hierarchy2"/>
    <dgm:cxn modelId="{2137CE0D-F7B1-4E1D-8A74-D21ABBCBC185}" type="presParOf" srcId="{F06E71D6-A60B-42BD-BC96-BE6CA4D56238}" destId="{DC674F95-2D27-4D07-A044-0755F99DE53A}" srcOrd="0" destOrd="0" presId="urn:microsoft.com/office/officeart/2005/8/layout/hierarchy2"/>
    <dgm:cxn modelId="{03B96F92-552B-4A7B-99E4-77D41A56A695}" type="presParOf" srcId="{DC674F95-2D27-4D07-A044-0755F99DE53A}" destId="{B17722F5-BB13-449C-834B-DD58265366E5}" srcOrd="0" destOrd="0" presId="urn:microsoft.com/office/officeart/2005/8/layout/hierarchy2"/>
    <dgm:cxn modelId="{599C269D-D79A-4BB1-91E7-59A01680630C}" type="presParOf" srcId="{DC674F95-2D27-4D07-A044-0755F99DE53A}" destId="{C4D87E9D-9176-45DE-A940-65AE3C7DB65A}" srcOrd="1" destOrd="0" presId="urn:microsoft.com/office/officeart/2005/8/layout/hierarchy2"/>
    <dgm:cxn modelId="{7F573447-133C-49EF-88A6-B909CBDCD0C8}" type="presParOf" srcId="{C4D87E9D-9176-45DE-A940-65AE3C7DB65A}" destId="{A8C3FC48-F039-4785-BE3B-ADF807085974}" srcOrd="0" destOrd="0" presId="urn:microsoft.com/office/officeart/2005/8/layout/hierarchy2"/>
    <dgm:cxn modelId="{9788DD61-8D72-4546-9BEF-1FA689FE0B35}" type="presParOf" srcId="{A8C3FC48-F039-4785-BE3B-ADF807085974}" destId="{68470771-DF6F-4929-9343-4B81D9AA9145}" srcOrd="0" destOrd="0" presId="urn:microsoft.com/office/officeart/2005/8/layout/hierarchy2"/>
    <dgm:cxn modelId="{67E1969C-4C11-4B6E-B327-13BE139E92CD}" type="presParOf" srcId="{C4D87E9D-9176-45DE-A940-65AE3C7DB65A}" destId="{5E60CA2F-EB01-4BAE-B761-CE82F54B20DD}" srcOrd="1" destOrd="0" presId="urn:microsoft.com/office/officeart/2005/8/layout/hierarchy2"/>
    <dgm:cxn modelId="{8FC4C142-B253-4BD1-9A03-9FE5FD6C64A2}" type="presParOf" srcId="{5E60CA2F-EB01-4BAE-B761-CE82F54B20DD}" destId="{ABD86F2B-8C82-4BC7-807D-70EA9DB90A40}" srcOrd="0" destOrd="0" presId="urn:microsoft.com/office/officeart/2005/8/layout/hierarchy2"/>
    <dgm:cxn modelId="{FDCFC41D-03D3-4A04-B2CF-274997C8FA9D}" type="presParOf" srcId="{5E60CA2F-EB01-4BAE-B761-CE82F54B20DD}" destId="{93FB4469-7487-4DD7-9391-C3CE3EBC80D8}" srcOrd="1" destOrd="0" presId="urn:microsoft.com/office/officeart/2005/8/layout/hierarchy2"/>
    <dgm:cxn modelId="{909D90AF-C2DA-4120-A62F-7A8A5D639C82}" type="presParOf" srcId="{93FB4469-7487-4DD7-9391-C3CE3EBC80D8}" destId="{FBAACCC7-F48D-49C3-B619-355F2B1D9BA9}" srcOrd="0" destOrd="0" presId="urn:microsoft.com/office/officeart/2005/8/layout/hierarchy2"/>
    <dgm:cxn modelId="{9B7527AF-7E25-4EA1-BB82-E1CEB86AE82C}" type="presParOf" srcId="{FBAACCC7-F48D-49C3-B619-355F2B1D9BA9}" destId="{4F8ED0AC-429C-4AE1-9C56-DC5252D0238E}" srcOrd="0" destOrd="0" presId="urn:microsoft.com/office/officeart/2005/8/layout/hierarchy2"/>
    <dgm:cxn modelId="{6BA71E77-01E2-4F1F-A564-0DA9953685CD}" type="presParOf" srcId="{93FB4469-7487-4DD7-9391-C3CE3EBC80D8}" destId="{8C70ACF8-AB8D-47FC-AEB8-000B564B88BF}" srcOrd="1" destOrd="0" presId="urn:microsoft.com/office/officeart/2005/8/layout/hierarchy2"/>
    <dgm:cxn modelId="{4E86EFEF-E81F-4BE9-B8CA-4C0C089132D6}" type="presParOf" srcId="{8C70ACF8-AB8D-47FC-AEB8-000B564B88BF}" destId="{9FA54825-E043-4F6D-AB56-18A2D32904B0}" srcOrd="0" destOrd="0" presId="urn:microsoft.com/office/officeart/2005/8/layout/hierarchy2"/>
    <dgm:cxn modelId="{4665DC88-0A3B-4560-A6DB-40740AB9AF07}" type="presParOf" srcId="{8C70ACF8-AB8D-47FC-AEB8-000B564B88BF}" destId="{43E0264A-5B95-4D8A-B536-B8D9598E3F6C}" srcOrd="1" destOrd="0" presId="urn:microsoft.com/office/officeart/2005/8/layout/hierarchy2"/>
    <dgm:cxn modelId="{23CEC166-DB17-4EE6-BF18-B24ED3E47815}" type="presParOf" srcId="{C4D87E9D-9176-45DE-A940-65AE3C7DB65A}" destId="{77CC7DB7-B1E3-4724-94B2-E783D3AD3244}" srcOrd="2" destOrd="0" presId="urn:microsoft.com/office/officeart/2005/8/layout/hierarchy2"/>
    <dgm:cxn modelId="{BCCB0866-3392-48F0-861E-4C514BC09EE4}" type="presParOf" srcId="{77CC7DB7-B1E3-4724-94B2-E783D3AD3244}" destId="{E0E76F33-4C03-4F2C-B37D-81A76498FF8F}" srcOrd="0" destOrd="0" presId="urn:microsoft.com/office/officeart/2005/8/layout/hierarchy2"/>
    <dgm:cxn modelId="{26CAFEA0-7CB9-4A92-BE17-9291E3B98859}" type="presParOf" srcId="{C4D87E9D-9176-45DE-A940-65AE3C7DB65A}" destId="{B65B4769-B96A-43B5-B787-A20FED291F73}" srcOrd="3" destOrd="0" presId="urn:microsoft.com/office/officeart/2005/8/layout/hierarchy2"/>
    <dgm:cxn modelId="{25B6CDB9-F692-4D57-BB7B-E21CE921E973}" type="presParOf" srcId="{B65B4769-B96A-43B5-B787-A20FED291F73}" destId="{20060F1A-71B3-4679-8DD8-FBD689CDEC65}" srcOrd="0" destOrd="0" presId="urn:microsoft.com/office/officeart/2005/8/layout/hierarchy2"/>
    <dgm:cxn modelId="{4EFE0CA2-BF85-4C7C-9F47-0DC287DFDA19}" type="presParOf" srcId="{B65B4769-B96A-43B5-B787-A20FED291F73}" destId="{4D5FC541-2236-41F6-9FBD-9D0B33BF5A0F}" srcOrd="1" destOrd="0" presId="urn:microsoft.com/office/officeart/2005/8/layout/hierarchy2"/>
    <dgm:cxn modelId="{38BA26DC-4C31-49B2-9DFE-BA02FF76791B}" type="presParOf" srcId="{4D5FC541-2236-41F6-9FBD-9D0B33BF5A0F}" destId="{E9A691D0-C50C-4154-A076-79371F308C19}" srcOrd="0" destOrd="0" presId="urn:microsoft.com/office/officeart/2005/8/layout/hierarchy2"/>
    <dgm:cxn modelId="{A6515B9B-9748-4E61-A86E-6645C4D9F11B}" type="presParOf" srcId="{E9A691D0-C50C-4154-A076-79371F308C19}" destId="{7FE547EB-BD0E-4CFA-A118-334B15854723}" srcOrd="0" destOrd="0" presId="urn:microsoft.com/office/officeart/2005/8/layout/hierarchy2"/>
    <dgm:cxn modelId="{9E79B88D-3CB6-4FB9-93C2-D82C7D2AFAA0}" type="presParOf" srcId="{4D5FC541-2236-41F6-9FBD-9D0B33BF5A0F}" destId="{08FE68ED-E3FF-4FAD-A266-FA6AA6D206B4}" srcOrd="1" destOrd="0" presId="urn:microsoft.com/office/officeart/2005/8/layout/hierarchy2"/>
    <dgm:cxn modelId="{8286E8EB-881C-4C17-897E-70B3801D1E03}" type="presParOf" srcId="{08FE68ED-E3FF-4FAD-A266-FA6AA6D206B4}" destId="{098CBED8-A47A-4BB1-A14D-1618C785249C}" srcOrd="0" destOrd="0" presId="urn:microsoft.com/office/officeart/2005/8/layout/hierarchy2"/>
    <dgm:cxn modelId="{DDC10015-70C0-4D69-A3FA-D678A1F1BE72}" type="presParOf" srcId="{08FE68ED-E3FF-4FAD-A266-FA6AA6D206B4}" destId="{FDE913AD-F3AE-455C-A7BF-0B32B699C45A}" srcOrd="1" destOrd="0" presId="urn:microsoft.com/office/officeart/2005/8/layout/hierarchy2"/>
    <dgm:cxn modelId="{CA9840FD-95E2-42D6-9422-AB08E6F4FF91}" type="presParOf" srcId="{C4D87E9D-9176-45DE-A940-65AE3C7DB65A}" destId="{F7163271-BD4E-480F-AB9F-882999E3CFD0}" srcOrd="4" destOrd="0" presId="urn:microsoft.com/office/officeart/2005/8/layout/hierarchy2"/>
    <dgm:cxn modelId="{38A69763-8B5A-4D5C-BC66-6B0FBAB45D86}" type="presParOf" srcId="{F7163271-BD4E-480F-AB9F-882999E3CFD0}" destId="{278C8792-F417-4998-94AA-326AB4879FBD}" srcOrd="0" destOrd="0" presId="urn:microsoft.com/office/officeart/2005/8/layout/hierarchy2"/>
    <dgm:cxn modelId="{2151F2E4-E218-4627-8402-7637E665DCCC}" type="presParOf" srcId="{C4D87E9D-9176-45DE-A940-65AE3C7DB65A}" destId="{F5181AD8-6A6D-412A-99B3-BF26B3282D56}" srcOrd="5" destOrd="0" presId="urn:microsoft.com/office/officeart/2005/8/layout/hierarchy2"/>
    <dgm:cxn modelId="{7A2E4F4B-063A-45CC-A068-53F667C663C6}" type="presParOf" srcId="{F5181AD8-6A6D-412A-99B3-BF26B3282D56}" destId="{A76C25F1-4289-47B2-BD99-D9FBAE986203}" srcOrd="0" destOrd="0" presId="urn:microsoft.com/office/officeart/2005/8/layout/hierarchy2"/>
    <dgm:cxn modelId="{0048FA18-0F41-4EF8-A888-01814C3C225A}" type="presParOf" srcId="{F5181AD8-6A6D-412A-99B3-BF26B3282D56}" destId="{9ADE1902-3BC7-4B5D-A150-B2FDBC474E8A}" srcOrd="1" destOrd="0" presId="urn:microsoft.com/office/officeart/2005/8/layout/hierarchy2"/>
    <dgm:cxn modelId="{7BF860DF-20DD-4B67-B5D1-9B9179859824}" type="presParOf" srcId="{9ADE1902-3BC7-4B5D-A150-B2FDBC474E8A}" destId="{BE0B081A-6C0B-4235-97C1-FF9B51653E80}" srcOrd="0" destOrd="0" presId="urn:microsoft.com/office/officeart/2005/8/layout/hierarchy2"/>
    <dgm:cxn modelId="{32F44E19-6551-4F7A-B16B-F7A733C79537}" type="presParOf" srcId="{BE0B081A-6C0B-4235-97C1-FF9B51653E80}" destId="{22DC32B6-FA05-4281-BF8D-3C180C38C32C}" srcOrd="0" destOrd="0" presId="urn:microsoft.com/office/officeart/2005/8/layout/hierarchy2"/>
    <dgm:cxn modelId="{7BC635D8-A0EA-4A5B-BB53-4C696B6B4598}" type="presParOf" srcId="{9ADE1902-3BC7-4B5D-A150-B2FDBC474E8A}" destId="{C30F0F50-CEE5-4A65-9704-9C593D101A87}" srcOrd="1" destOrd="0" presId="urn:microsoft.com/office/officeart/2005/8/layout/hierarchy2"/>
    <dgm:cxn modelId="{38E8D68B-7B77-4E71-890E-3C8D090A8F8E}" type="presParOf" srcId="{C30F0F50-CEE5-4A65-9704-9C593D101A87}" destId="{4D76B59D-8565-4F12-8FAC-6C57F46D613A}" srcOrd="0" destOrd="0" presId="urn:microsoft.com/office/officeart/2005/8/layout/hierarchy2"/>
    <dgm:cxn modelId="{565ACF8A-E0AD-44D5-8866-3C256B59EBD3}" type="presParOf" srcId="{C30F0F50-CEE5-4A65-9704-9C593D101A87}" destId="{CD862122-FCE4-4142-B56D-CBECA344CC50}"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30EC-9992-42FF-B74A-9169A782F597}">
      <dsp:nvSpPr>
        <dsp:cNvPr id="0" name=""/>
        <dsp:cNvSpPr/>
      </dsp:nvSpPr>
      <dsp:spPr>
        <a:xfrm rot="10800000">
          <a:off x="1071041" y="34247"/>
          <a:ext cx="3796759" cy="118007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382" tIns="137160" rIns="256032" bIns="137160" numCol="1" spcCol="1270" anchor="ctr" anchorCtr="0">
          <a:noAutofit/>
        </a:bodyPr>
        <a:lstStyle/>
        <a:p>
          <a:pPr lvl="0" algn="ctr" defTabSz="1600200" rtl="0">
            <a:lnSpc>
              <a:spcPct val="90000"/>
            </a:lnSpc>
            <a:spcBef>
              <a:spcPct val="0"/>
            </a:spcBef>
            <a:spcAft>
              <a:spcPct val="35000"/>
            </a:spcAft>
          </a:pPr>
          <a:r>
            <a:rPr lang="en-US" altLang="zh-TW" sz="3600" b="1" kern="1200" dirty="0" smtClean="0">
              <a:solidFill>
                <a:schemeClr val="tx1">
                  <a:lumMod val="95000"/>
                  <a:lumOff val="5000"/>
                </a:schemeClr>
              </a:solidFill>
            </a:rPr>
            <a:t> </a:t>
          </a:r>
          <a:r>
            <a:rPr lang="zh-TW" altLang="en-US" sz="3600" b="1" kern="1200" dirty="0" smtClean="0">
              <a:solidFill>
                <a:schemeClr val="tx1">
                  <a:lumMod val="95000"/>
                  <a:lumOff val="5000"/>
                </a:schemeClr>
              </a:solidFill>
            </a:rPr>
            <a:t>奢侈稅</a:t>
          </a:r>
          <a:endParaRPr lang="zh-TW" altLang="en-US" sz="3600" kern="1200" dirty="0">
            <a:solidFill>
              <a:schemeClr val="tx1">
                <a:lumMod val="95000"/>
                <a:lumOff val="5000"/>
              </a:schemeClr>
            </a:solidFill>
          </a:endParaRPr>
        </a:p>
      </dsp:txBody>
      <dsp:txXfrm rot="10800000">
        <a:off x="1366061" y="34247"/>
        <a:ext cx="3501739" cy="1180079"/>
      </dsp:txXfrm>
    </dsp:sp>
    <dsp:sp modelId="{23481940-BCB6-4E9E-90FF-263576047E58}">
      <dsp:nvSpPr>
        <dsp:cNvPr id="0" name=""/>
        <dsp:cNvSpPr/>
      </dsp:nvSpPr>
      <dsp:spPr>
        <a:xfrm>
          <a:off x="568741" y="34353"/>
          <a:ext cx="1180079" cy="1180079"/>
        </a:xfrm>
        <a:prstGeom prst="ellipse">
          <a:avLst/>
        </a:prstGeom>
        <a:solidFill>
          <a:schemeClr val="accent1">
            <a:tint val="5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99A58273-9FE3-4277-8439-E055FFA2D38F}">
      <dsp:nvSpPr>
        <dsp:cNvPr id="0" name=""/>
        <dsp:cNvSpPr/>
      </dsp:nvSpPr>
      <dsp:spPr>
        <a:xfrm rot="10800000">
          <a:off x="1026461" y="1645454"/>
          <a:ext cx="3816947" cy="118007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382" tIns="137160" rIns="256032" bIns="137160" numCol="1" spcCol="1270" anchor="ctr" anchorCtr="0">
          <a:noAutofit/>
        </a:bodyPr>
        <a:lstStyle/>
        <a:p>
          <a:pPr lvl="0" algn="ctr" defTabSz="1600200" rtl="0">
            <a:lnSpc>
              <a:spcPct val="90000"/>
            </a:lnSpc>
            <a:spcBef>
              <a:spcPct val="0"/>
            </a:spcBef>
            <a:spcAft>
              <a:spcPct val="35000"/>
            </a:spcAft>
          </a:pPr>
          <a:r>
            <a:rPr lang="en-US" altLang="zh-TW" sz="3600" b="1" kern="1200" dirty="0" smtClean="0">
              <a:solidFill>
                <a:schemeClr val="tx1">
                  <a:lumMod val="95000"/>
                  <a:lumOff val="5000"/>
                </a:schemeClr>
              </a:solidFill>
            </a:rPr>
            <a:t> </a:t>
          </a:r>
          <a:r>
            <a:rPr lang="zh-TW" altLang="en-US" sz="3600" b="1" kern="1200" dirty="0" smtClean="0">
              <a:solidFill>
                <a:schemeClr val="tx1">
                  <a:lumMod val="95000"/>
                  <a:lumOff val="5000"/>
                </a:schemeClr>
              </a:solidFill>
            </a:rPr>
            <a:t>囤房稅</a:t>
          </a:r>
          <a:endParaRPr lang="zh-TW" altLang="en-US" sz="3600" kern="1200" dirty="0">
            <a:solidFill>
              <a:schemeClr val="tx1">
                <a:lumMod val="95000"/>
                <a:lumOff val="5000"/>
              </a:schemeClr>
            </a:solidFill>
          </a:endParaRPr>
        </a:p>
      </dsp:txBody>
      <dsp:txXfrm rot="10800000">
        <a:off x="1321481" y="1645454"/>
        <a:ext cx="3521927" cy="1180079"/>
      </dsp:txXfrm>
    </dsp:sp>
    <dsp:sp modelId="{90001040-97FB-4117-8FB7-8D878C3C3384}">
      <dsp:nvSpPr>
        <dsp:cNvPr id="0" name=""/>
        <dsp:cNvSpPr/>
      </dsp:nvSpPr>
      <dsp:spPr>
        <a:xfrm>
          <a:off x="564815" y="1621262"/>
          <a:ext cx="1180079" cy="1180079"/>
        </a:xfrm>
        <a:prstGeom prst="ellipse">
          <a:avLst/>
        </a:prstGeom>
        <a:solidFill>
          <a:schemeClr val="accent1">
            <a:tint val="5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B4045EBF-E608-44AD-B13F-007919DABAC6}">
      <dsp:nvSpPr>
        <dsp:cNvPr id="0" name=""/>
        <dsp:cNvSpPr/>
      </dsp:nvSpPr>
      <dsp:spPr>
        <a:xfrm rot="10800000">
          <a:off x="1071025" y="3068392"/>
          <a:ext cx="3817707" cy="118007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382" tIns="106680" rIns="199136" bIns="106680" numCol="1" spcCol="1270" anchor="ctr" anchorCtr="0">
          <a:noAutofit/>
        </a:bodyPr>
        <a:lstStyle/>
        <a:p>
          <a:pPr lvl="0" algn="ctr" defTabSz="1244600" rtl="0">
            <a:lnSpc>
              <a:spcPct val="90000"/>
            </a:lnSpc>
            <a:spcBef>
              <a:spcPct val="0"/>
            </a:spcBef>
            <a:spcAft>
              <a:spcPct val="35000"/>
            </a:spcAft>
          </a:pPr>
          <a:r>
            <a:rPr lang="en-US" altLang="zh-TW" sz="2800" b="1" kern="1200" dirty="0" smtClean="0">
              <a:solidFill>
                <a:schemeClr val="tx1">
                  <a:lumMod val="95000"/>
                  <a:lumOff val="5000"/>
                </a:schemeClr>
              </a:solidFill>
            </a:rPr>
            <a:t> </a:t>
          </a:r>
          <a:r>
            <a:rPr lang="zh-TW" altLang="en-US" sz="2800" b="1" kern="1200" dirty="0" smtClean="0">
              <a:solidFill>
                <a:srgbClr val="C00000"/>
              </a:solidFill>
            </a:rPr>
            <a:t>房地合一所得稅</a:t>
          </a:r>
          <a:endParaRPr lang="zh-TW" altLang="en-US" sz="2800" b="1" kern="1200" dirty="0">
            <a:solidFill>
              <a:srgbClr val="C00000"/>
            </a:solidFill>
          </a:endParaRPr>
        </a:p>
      </dsp:txBody>
      <dsp:txXfrm rot="10800000">
        <a:off x="1366045" y="3068392"/>
        <a:ext cx="3522687" cy="1180079"/>
      </dsp:txXfrm>
    </dsp:sp>
    <dsp:sp modelId="{6558F33B-A78F-4577-8E42-9BF478D147F6}">
      <dsp:nvSpPr>
        <dsp:cNvPr id="0" name=""/>
        <dsp:cNvSpPr/>
      </dsp:nvSpPr>
      <dsp:spPr>
        <a:xfrm>
          <a:off x="564991" y="3065334"/>
          <a:ext cx="1180079" cy="1180079"/>
        </a:xfrm>
        <a:prstGeom prst="ellipse">
          <a:avLst/>
        </a:prstGeom>
        <a:solidFill>
          <a:schemeClr val="accent1">
            <a:tint val="5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EA747-C843-4BBB-9A9D-AF6189208B27}">
      <dsp:nvSpPr>
        <dsp:cNvPr id="0" name=""/>
        <dsp:cNvSpPr/>
      </dsp:nvSpPr>
      <dsp:spPr>
        <a:xfrm rot="5400000">
          <a:off x="5877164" y="-2362628"/>
          <a:ext cx="709320" cy="56864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rgbClr val="FF00FF"/>
              </a:solidFill>
              <a:latin typeface="標楷體" pitchFamily="65" charset="-120"/>
              <a:ea typeface="標楷體" pitchFamily="65" charset="-120"/>
            </a:rPr>
            <a:t>了解施行前與施行後稅制之差異</a:t>
          </a:r>
          <a:endParaRPr lang="zh-TW" altLang="en-US" sz="2400" kern="1200" dirty="0">
            <a:solidFill>
              <a:srgbClr val="FF00FF"/>
            </a:solidFill>
            <a:latin typeface="標楷體" pitchFamily="65" charset="-120"/>
            <a:ea typeface="標楷體" pitchFamily="65" charset="-120"/>
          </a:endParaRPr>
        </a:p>
      </dsp:txBody>
      <dsp:txXfrm rot="-5400000">
        <a:off x="3388612" y="160550"/>
        <a:ext cx="5651799" cy="640068"/>
      </dsp:txXfrm>
    </dsp:sp>
    <dsp:sp modelId="{8F4A61CA-B78F-495E-9DE2-B01D1123875D}">
      <dsp:nvSpPr>
        <dsp:cNvPr id="0" name=""/>
        <dsp:cNvSpPr/>
      </dsp:nvSpPr>
      <dsp:spPr>
        <a:xfrm>
          <a:off x="1919" y="0"/>
          <a:ext cx="3453703" cy="88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tx1"/>
              </a:solidFill>
            </a:rPr>
            <a:t>1.</a:t>
          </a:r>
          <a:r>
            <a:rPr lang="zh-TW" altLang="en-US" sz="2400" b="1" kern="1200" dirty="0" smtClean="0">
              <a:solidFill>
                <a:schemeClr val="tx1"/>
              </a:solidFill>
              <a:latin typeface="新細明體" pitchFamily="18" charset="-120"/>
              <a:ea typeface="新細明體" pitchFamily="18" charset="-120"/>
            </a:rPr>
            <a:t>政策目的及日出條款</a:t>
          </a:r>
          <a:endParaRPr lang="zh-TW" altLang="en-US" sz="2400" b="1" kern="1200" dirty="0">
            <a:solidFill>
              <a:schemeClr val="tx1"/>
            </a:solidFill>
            <a:latin typeface="新細明體" pitchFamily="18" charset="-120"/>
            <a:ea typeface="新細明體" pitchFamily="18" charset="-120"/>
          </a:endParaRPr>
        </a:p>
      </dsp:txBody>
      <dsp:txXfrm>
        <a:off x="45202" y="43283"/>
        <a:ext cx="3367137" cy="800085"/>
      </dsp:txXfrm>
    </dsp:sp>
    <dsp:sp modelId="{A40308BB-34A5-4ACF-850B-0D9FDC6F6BBE}">
      <dsp:nvSpPr>
        <dsp:cNvPr id="0" name=""/>
        <dsp:cNvSpPr/>
      </dsp:nvSpPr>
      <dsp:spPr>
        <a:xfrm rot="5400000">
          <a:off x="5877196" y="-1477629"/>
          <a:ext cx="709320" cy="56864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smtClean="0">
              <a:solidFill>
                <a:srgbClr val="FF00FF"/>
              </a:solidFill>
              <a:latin typeface="標楷體" pitchFamily="65" charset="-120"/>
              <a:ea typeface="標楷體" pitchFamily="65" charset="-120"/>
              <a:cs typeface="Times New Roman" pitchFamily="18" charset="0"/>
            </a:rPr>
            <a:t>讓你對課徵項目一目了然</a:t>
          </a:r>
          <a:endParaRPr lang="zh-TW" altLang="en-US" sz="2400" b="1" kern="1200" dirty="0">
            <a:solidFill>
              <a:schemeClr val="tx1"/>
            </a:solidFill>
            <a:latin typeface="新細明體" pitchFamily="18" charset="-120"/>
            <a:ea typeface="新細明體" pitchFamily="18" charset="-120"/>
          </a:endParaRPr>
        </a:p>
      </dsp:txBody>
      <dsp:txXfrm rot="-5400000">
        <a:off x="3388644" y="1045549"/>
        <a:ext cx="5651799" cy="640068"/>
      </dsp:txXfrm>
    </dsp:sp>
    <dsp:sp modelId="{4D02D106-FD43-4738-A11A-A55286A9467E}">
      <dsp:nvSpPr>
        <dsp:cNvPr id="0" name=""/>
        <dsp:cNvSpPr/>
      </dsp:nvSpPr>
      <dsp:spPr>
        <a:xfrm>
          <a:off x="1919" y="932506"/>
          <a:ext cx="3453735" cy="88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tx1"/>
              </a:solidFill>
            </a:rPr>
            <a:t>2.</a:t>
          </a:r>
          <a:r>
            <a:rPr lang="zh-TW" altLang="en-US" sz="2400" b="1" kern="1200" dirty="0" smtClean="0">
              <a:solidFill>
                <a:schemeClr val="tx1"/>
              </a:solidFill>
              <a:latin typeface="新細明體" pitchFamily="18" charset="-120"/>
              <a:ea typeface="新細明體" pitchFamily="18" charset="-120"/>
            </a:rPr>
            <a:t>課 徵 範 圍</a:t>
          </a:r>
          <a:endParaRPr lang="zh-TW" altLang="en-US" sz="2400" b="1" kern="1200" dirty="0">
            <a:solidFill>
              <a:schemeClr val="tx1"/>
            </a:solidFill>
            <a:latin typeface="新細明體" pitchFamily="18" charset="-120"/>
            <a:ea typeface="新細明體" pitchFamily="18" charset="-120"/>
          </a:endParaRPr>
        </a:p>
      </dsp:txBody>
      <dsp:txXfrm>
        <a:off x="45202" y="975789"/>
        <a:ext cx="3367169" cy="800085"/>
      </dsp:txXfrm>
    </dsp:sp>
    <dsp:sp modelId="{4AE2C8D8-490E-49E6-BC98-499977FACBD4}">
      <dsp:nvSpPr>
        <dsp:cNvPr id="0" name=""/>
        <dsp:cNvSpPr/>
      </dsp:nvSpPr>
      <dsp:spPr>
        <a:xfrm rot="5400000">
          <a:off x="5933805" y="-544968"/>
          <a:ext cx="709320" cy="57035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smtClean="0">
              <a:solidFill>
                <a:srgbClr val="FF00FF"/>
              </a:solidFill>
              <a:latin typeface="標楷體" pitchFamily="65" charset="-120"/>
              <a:ea typeface="標楷體" pitchFamily="65" charset="-120"/>
              <a:cs typeface="Times New Roman" pitchFamily="18" charset="0"/>
            </a:rPr>
            <a:t>完成所有權移轉登記日為準及例外情形</a:t>
          </a:r>
          <a:endParaRPr kumimoji="1" lang="zh-TW" altLang="en-US" sz="2400" b="1" kern="1200" dirty="0">
            <a:solidFill>
              <a:srgbClr val="FF00FF"/>
            </a:solidFill>
            <a:latin typeface="標楷體" pitchFamily="65" charset="-120"/>
            <a:ea typeface="標楷體" pitchFamily="65" charset="-120"/>
            <a:cs typeface="Times New Roman" pitchFamily="18" charset="0"/>
          </a:endParaRPr>
        </a:p>
      </dsp:txBody>
      <dsp:txXfrm rot="-5400000">
        <a:off x="3436681" y="1986782"/>
        <a:ext cx="5668943" cy="640068"/>
      </dsp:txXfrm>
    </dsp:sp>
    <dsp:sp modelId="{CBCB6FCE-78BD-44B0-B2A2-5317CBAE674B}">
      <dsp:nvSpPr>
        <dsp:cNvPr id="0" name=""/>
        <dsp:cNvSpPr/>
      </dsp:nvSpPr>
      <dsp:spPr>
        <a:xfrm>
          <a:off x="1919" y="1863490"/>
          <a:ext cx="3434761" cy="88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kumimoji="1" lang="en-US" altLang="zh-TW" sz="24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3.</a:t>
          </a:r>
          <a:r>
            <a:rPr kumimoji="1" lang="zh-TW" altLang="en-US" sz="24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交易日、取得日及持有期間認定</a:t>
          </a:r>
          <a:endParaRPr kumimoji="1" lang="zh-TW" altLang="en-US" sz="2400" b="1"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dsp:txBody>
      <dsp:txXfrm>
        <a:off x="45202" y="1906773"/>
        <a:ext cx="3348195" cy="800085"/>
      </dsp:txXfrm>
    </dsp:sp>
    <dsp:sp modelId="{CE3720A0-3382-4720-A78B-4898F68AB77F}">
      <dsp:nvSpPr>
        <dsp:cNvPr id="0" name=""/>
        <dsp:cNvSpPr/>
      </dsp:nvSpPr>
      <dsp:spPr>
        <a:xfrm rot="5400000">
          <a:off x="5856821" y="338352"/>
          <a:ext cx="709320" cy="56864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smtClean="0">
              <a:solidFill>
                <a:srgbClr val="FF00FF"/>
              </a:solidFill>
              <a:latin typeface="標楷體" pitchFamily="65" charset="-120"/>
              <a:ea typeface="標楷體" pitchFamily="65" charset="-120"/>
              <a:cs typeface="Times New Roman" pitchFamily="18" charset="0"/>
            </a:rPr>
            <a:t>收入與成本及土地漲價總數額</a:t>
          </a:r>
          <a:endParaRPr kumimoji="1" lang="en-US" altLang="zh-TW" sz="2400" b="1" kern="1200" dirty="0" smtClean="0">
            <a:solidFill>
              <a:srgbClr val="FF00FF"/>
            </a:solidFill>
            <a:latin typeface="標楷體" pitchFamily="65" charset="-120"/>
            <a:ea typeface="標楷體" pitchFamily="65" charset="-120"/>
            <a:cs typeface="Times New Roman" pitchFamily="18" charset="0"/>
          </a:endParaRPr>
        </a:p>
      </dsp:txBody>
      <dsp:txXfrm rot="-5400000">
        <a:off x="3368269" y="2861530"/>
        <a:ext cx="5651799" cy="640068"/>
      </dsp:txXfrm>
    </dsp:sp>
    <dsp:sp modelId="{E27DC49C-BF2C-4B02-91AF-E4C8D86E16A5}">
      <dsp:nvSpPr>
        <dsp:cNvPr id="0" name=""/>
        <dsp:cNvSpPr/>
      </dsp:nvSpPr>
      <dsp:spPr>
        <a:xfrm>
          <a:off x="1919" y="2808314"/>
          <a:ext cx="3453735" cy="88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kumimoji="1" lang="en-US" altLang="zh-TW" sz="24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4.</a:t>
          </a:r>
          <a:r>
            <a:rPr kumimoji="1" lang="zh-TW" altLang="en-US" sz="24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課稅計算基礎</a:t>
          </a:r>
          <a:r>
            <a:rPr kumimoji="1" lang="en-US" altLang="zh-TW" sz="24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4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稅基</a:t>
          </a:r>
          <a:r>
            <a:rPr kumimoji="1" lang="en-US" altLang="zh-TW" sz="24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 </a:t>
          </a:r>
          <a:endParaRPr kumimoji="1" lang="zh-TW" altLang="en-US" sz="2400" b="1"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dsp:txBody>
      <dsp:txXfrm>
        <a:off x="45202" y="2851597"/>
        <a:ext cx="3367169" cy="800085"/>
      </dsp:txXfrm>
    </dsp:sp>
    <dsp:sp modelId="{D98555EC-FBA8-4F57-B4A8-A85AAF85B36A}">
      <dsp:nvSpPr>
        <dsp:cNvPr id="0" name=""/>
        <dsp:cNvSpPr/>
      </dsp:nvSpPr>
      <dsp:spPr>
        <a:xfrm rot="5400000">
          <a:off x="5944207" y="1325571"/>
          <a:ext cx="709320" cy="56864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smtClean="0">
              <a:solidFill>
                <a:srgbClr val="FF00FF"/>
              </a:solidFill>
              <a:latin typeface="標楷體" pitchFamily="65" charset="-120"/>
              <a:ea typeface="標楷體" pitchFamily="65" charset="-120"/>
              <a:cs typeface="Times New Roman" pitchFamily="18" charset="0"/>
            </a:rPr>
            <a:t>一般稅率之四級</a:t>
          </a:r>
          <a:r>
            <a:rPr kumimoji="1" lang="en-US" altLang="zh-TW" sz="2400" b="1" i="0" u="none" strike="noStrike" kern="1200" cap="none" normalizeH="0" baseline="0" dirty="0" smtClean="0">
              <a:ln>
                <a:noFill/>
              </a:ln>
              <a:solidFill>
                <a:srgbClr val="FF00FF"/>
              </a:solidFill>
              <a:effectLst/>
              <a:latin typeface="Calibri" pitchFamily="34" charset="0"/>
              <a:ea typeface="新細明體" pitchFamily="18" charset="-120"/>
              <a:cs typeface="Times New Roman" pitchFamily="18" charset="0"/>
            </a:rPr>
            <a:t> </a:t>
          </a:r>
          <a:endParaRPr kumimoji="1" lang="en-US" altLang="zh-TW" sz="2400" b="1" kern="1200" dirty="0" smtClean="0">
            <a:solidFill>
              <a:srgbClr val="FF00FF"/>
            </a:solidFill>
            <a:latin typeface="標楷體" pitchFamily="65" charset="-120"/>
            <a:ea typeface="標楷體" pitchFamily="65" charset="-120"/>
            <a:cs typeface="Times New Roman" pitchFamily="18" charset="0"/>
          </a:endParaRPr>
        </a:p>
      </dsp:txBody>
      <dsp:txXfrm rot="-5400000">
        <a:off x="3455655" y="3848749"/>
        <a:ext cx="5651799" cy="640068"/>
      </dsp:txXfrm>
    </dsp:sp>
    <dsp:sp modelId="{C052DE59-DBE0-41D7-90B6-5656E1BD939A}">
      <dsp:nvSpPr>
        <dsp:cNvPr id="0" name=""/>
        <dsp:cNvSpPr/>
      </dsp:nvSpPr>
      <dsp:spPr>
        <a:xfrm>
          <a:off x="1919" y="3725458"/>
          <a:ext cx="3453735" cy="88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kumimoji="1" lang="en-US" altLang="zh-TW" sz="24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5.</a:t>
          </a:r>
          <a:r>
            <a:rPr kumimoji="1" lang="zh-TW" altLang="en-US" sz="24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稅率→中華民國境內居住之個人</a:t>
          </a:r>
          <a:endParaRPr lang="zh-TW" altLang="en-US" sz="2400" kern="1200" dirty="0">
            <a:solidFill>
              <a:schemeClr val="tx1"/>
            </a:solidFill>
          </a:endParaRPr>
        </a:p>
      </dsp:txBody>
      <dsp:txXfrm>
        <a:off x="45202" y="3768741"/>
        <a:ext cx="3367169" cy="800085"/>
      </dsp:txXfrm>
    </dsp:sp>
    <dsp:sp modelId="{E50A4F03-E4A1-44FF-A720-CF73BAAED38D}">
      <dsp:nvSpPr>
        <dsp:cNvPr id="0" name=""/>
        <dsp:cNvSpPr/>
      </dsp:nvSpPr>
      <dsp:spPr>
        <a:xfrm rot="5400000">
          <a:off x="5946127" y="2291290"/>
          <a:ext cx="709320" cy="56864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smtClean="0">
              <a:solidFill>
                <a:srgbClr val="FF00FF"/>
              </a:solidFill>
              <a:latin typeface="標楷體" pitchFamily="65" charset="-120"/>
              <a:ea typeface="標楷體" pitchFamily="65" charset="-120"/>
              <a:cs typeface="Times New Roman" pitchFamily="18" charset="0"/>
            </a:rPr>
            <a:t>高稅率 </a:t>
          </a:r>
          <a:r>
            <a:rPr kumimoji="1" lang="en-US" altLang="zh-TW" sz="2400" b="1" kern="1200" dirty="0" smtClean="0">
              <a:solidFill>
                <a:srgbClr val="FF00FF"/>
              </a:solidFill>
              <a:latin typeface="標楷體" pitchFamily="65" charset="-120"/>
              <a:ea typeface="標楷體" pitchFamily="65" charset="-120"/>
              <a:cs typeface="Times New Roman" pitchFamily="18" charset="0"/>
            </a:rPr>
            <a:t>(</a:t>
          </a:r>
          <a:r>
            <a:rPr lang="zh-TW" sz="2400" b="1" kern="1200" dirty="0" smtClean="0">
              <a:solidFill>
                <a:srgbClr val="FF00FF"/>
              </a:solidFill>
              <a:latin typeface="標楷體" pitchFamily="65" charset="-120"/>
              <a:ea typeface="標楷體" pitchFamily="65" charset="-120"/>
              <a:cs typeface="Times New Roman"/>
            </a:rPr>
            <a:t>一年以內者：</a:t>
          </a:r>
          <a:r>
            <a:rPr lang="en-US" sz="2400" b="1" kern="1200" dirty="0" smtClean="0">
              <a:solidFill>
                <a:srgbClr val="FF00FF"/>
              </a:solidFill>
              <a:latin typeface="標楷體" pitchFamily="65" charset="-120"/>
              <a:ea typeface="標楷體" pitchFamily="65" charset="-120"/>
              <a:cs typeface="Times New Roman"/>
            </a:rPr>
            <a:t>45%</a:t>
          </a:r>
          <a:r>
            <a:rPr lang="zh-TW" altLang="en-US" sz="2400" b="1" kern="1200" dirty="0" smtClean="0">
              <a:solidFill>
                <a:srgbClr val="FF00FF"/>
              </a:solidFill>
              <a:latin typeface="標楷體" pitchFamily="65" charset="-120"/>
              <a:ea typeface="標楷體" pitchFamily="65" charset="-120"/>
              <a:cs typeface="Times New Roman"/>
            </a:rPr>
            <a:t>；</a:t>
          </a:r>
          <a:r>
            <a:rPr lang="zh-TW" sz="2400" b="1" kern="1200" dirty="0" smtClean="0">
              <a:solidFill>
                <a:srgbClr val="FF00FF"/>
              </a:solidFill>
              <a:latin typeface="標楷體" pitchFamily="65" charset="-120"/>
              <a:ea typeface="標楷體" pitchFamily="65" charset="-120"/>
              <a:cs typeface="Times New Roman"/>
            </a:rPr>
            <a:t>超過一年者：</a:t>
          </a:r>
          <a:r>
            <a:rPr lang="en-US" sz="2400" b="1" kern="1200" dirty="0" smtClean="0">
              <a:solidFill>
                <a:srgbClr val="FF00FF"/>
              </a:solidFill>
              <a:latin typeface="標楷體" pitchFamily="65" charset="-120"/>
              <a:ea typeface="標楷體" pitchFamily="65" charset="-120"/>
              <a:cs typeface="Times New Roman"/>
            </a:rPr>
            <a:t>35%</a:t>
          </a:r>
          <a:r>
            <a:rPr lang="en-US" altLang="zh-TW" sz="2400" b="1" kern="1200" dirty="0" smtClean="0">
              <a:solidFill>
                <a:srgbClr val="FF00FF"/>
              </a:solidFill>
              <a:latin typeface="標楷體" pitchFamily="65" charset="-120"/>
              <a:ea typeface="標楷體" pitchFamily="65" charset="-120"/>
              <a:cs typeface="Times New Roman"/>
            </a:rPr>
            <a:t>)</a:t>
          </a:r>
          <a:endParaRPr lang="zh-TW" altLang="en-US" sz="2400" b="1" kern="1200" dirty="0">
            <a:solidFill>
              <a:srgbClr val="FF00FF"/>
            </a:solidFill>
            <a:latin typeface="標楷體" pitchFamily="65" charset="-120"/>
            <a:ea typeface="標楷體" pitchFamily="65" charset="-120"/>
          </a:endParaRPr>
        </a:p>
      </dsp:txBody>
      <dsp:txXfrm rot="-5400000">
        <a:off x="3457575" y="4814468"/>
        <a:ext cx="5651799" cy="640068"/>
      </dsp:txXfrm>
    </dsp:sp>
    <dsp:sp modelId="{54478A3C-B1F7-48EB-BE0B-EE9E144B973E}">
      <dsp:nvSpPr>
        <dsp:cNvPr id="0" name=""/>
        <dsp:cNvSpPr/>
      </dsp:nvSpPr>
      <dsp:spPr>
        <a:xfrm>
          <a:off x="1919" y="4656441"/>
          <a:ext cx="3453735" cy="88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l" defTabSz="977900">
            <a:lnSpc>
              <a:spcPct val="90000"/>
            </a:lnSpc>
            <a:spcBef>
              <a:spcPct val="0"/>
            </a:spcBef>
            <a:spcAft>
              <a:spcPct val="35000"/>
            </a:spcAft>
          </a:pPr>
          <a:r>
            <a:rPr kumimoji="1" lang="en-US" altLang="zh-TW" sz="22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6.</a:t>
          </a:r>
          <a:r>
            <a:rPr kumimoji="1" lang="zh-TW" altLang="en-US" sz="22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稅率→</a:t>
          </a:r>
          <a:r>
            <a:rPr kumimoji="1" lang="zh-TW" altLang="en-US" sz="2200" b="1" i="0" u="none" strike="noStrike" kern="1200" cap="none" normalizeH="0" baseline="0" dirty="0" smtClean="0">
              <a:ln>
                <a:noFill/>
              </a:ln>
              <a:solidFill>
                <a:srgbClr val="FF0000"/>
              </a:solidFill>
              <a:effectLst/>
              <a:latin typeface="Times New Roman" pitchFamily="18" charset="0"/>
              <a:ea typeface="新細明體" pitchFamily="18" charset="-120"/>
              <a:cs typeface="Times New Roman" pitchFamily="18" charset="0"/>
            </a:rPr>
            <a:t>非</a:t>
          </a:r>
          <a:r>
            <a:rPr kumimoji="1" lang="zh-TW" altLang="en-US" sz="2200" b="1" i="0" u="none" strike="noStrike" kern="1200" cap="none" normalizeH="0" baseline="0" dirty="0" smtClean="0">
              <a:ln>
                <a:noFill/>
              </a:ln>
              <a:solidFill>
                <a:schemeClr val="tx1"/>
              </a:solidFill>
              <a:effectLst/>
              <a:latin typeface="Times New Roman" pitchFamily="18" charset="0"/>
              <a:ea typeface="新細明體" pitchFamily="18" charset="-120"/>
              <a:cs typeface="Times New Roman" pitchFamily="18" charset="0"/>
            </a:rPr>
            <a:t>中華民國境內居住之個人</a:t>
          </a:r>
          <a:endParaRPr lang="zh-TW" altLang="en-US" sz="2200" kern="1200" dirty="0">
            <a:solidFill>
              <a:schemeClr val="tx1"/>
            </a:solidFill>
          </a:endParaRPr>
        </a:p>
      </dsp:txBody>
      <dsp:txXfrm>
        <a:off x="45202" y="4699724"/>
        <a:ext cx="3367169" cy="800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C424D-8293-430C-9489-3D79FBD71FE7}">
      <dsp:nvSpPr>
        <dsp:cNvPr id="0" name=""/>
        <dsp:cNvSpPr/>
      </dsp:nvSpPr>
      <dsp:spPr>
        <a:xfrm>
          <a:off x="45" y="30786"/>
          <a:ext cx="6517211" cy="4749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tx1"/>
              </a:solidFill>
              <a:ea typeface="新細明體" pitchFamily="18" charset="-120"/>
            </a:rPr>
            <a:t>7.</a:t>
          </a:r>
          <a:r>
            <a:rPr lang="zh-TW" altLang="zh-TW" sz="2400" b="1" kern="1200" dirty="0" smtClean="0">
              <a:solidFill>
                <a:schemeClr val="tx1"/>
              </a:solidFill>
              <a:ea typeface="新細明體" pitchFamily="18" charset="-120"/>
            </a:rPr>
            <a:t>符合自住條件之免納所得額與其他免徵情形</a:t>
          </a:r>
          <a:endParaRPr lang="zh-TW" altLang="en-US" sz="2400" kern="1200" dirty="0"/>
        </a:p>
      </dsp:txBody>
      <dsp:txXfrm>
        <a:off x="23229" y="53970"/>
        <a:ext cx="6470843" cy="428560"/>
      </dsp:txXfrm>
    </dsp:sp>
    <dsp:sp modelId="{37350A2A-7A31-41F3-992C-7247F03E28E0}">
      <dsp:nvSpPr>
        <dsp:cNvPr id="0" name=""/>
        <dsp:cNvSpPr/>
      </dsp:nvSpPr>
      <dsp:spPr>
        <a:xfrm>
          <a:off x="71975" y="498715"/>
          <a:ext cx="5436084" cy="40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zh-TW" altLang="en-US" sz="2200" b="1" kern="1200" dirty="0" smtClean="0">
              <a:solidFill>
                <a:srgbClr val="FF00FF"/>
              </a:solidFill>
              <a:ea typeface="新細明體" pitchFamily="18" charset="-120"/>
            </a:rPr>
            <a:t>自用住宅定義與設籍時間點</a:t>
          </a:r>
          <a:endParaRPr lang="zh-TW" altLang="en-US" sz="2200" kern="1200" dirty="0">
            <a:solidFill>
              <a:srgbClr val="FF00FF"/>
            </a:solidFill>
          </a:endParaRPr>
        </a:p>
      </dsp:txBody>
      <dsp:txXfrm>
        <a:off x="71975" y="498715"/>
        <a:ext cx="5436084" cy="402986"/>
      </dsp:txXfrm>
    </dsp:sp>
    <dsp:sp modelId="{983DEE87-619A-48D2-8754-7668A5A3D03C}">
      <dsp:nvSpPr>
        <dsp:cNvPr id="0" name=""/>
        <dsp:cNvSpPr/>
      </dsp:nvSpPr>
      <dsp:spPr>
        <a:xfrm>
          <a:off x="0" y="855460"/>
          <a:ext cx="2747456" cy="6130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TW" sz="2200" b="1" kern="1200" dirty="0" smtClean="0">
              <a:solidFill>
                <a:schemeClr val="tx1"/>
              </a:solidFill>
              <a:ea typeface="新細明體" pitchFamily="18" charset="-120"/>
            </a:rPr>
            <a:t>8.</a:t>
          </a:r>
          <a:r>
            <a:rPr lang="zh-TW" altLang="en-US" sz="2200" b="1" kern="1200" dirty="0" smtClean="0">
              <a:solidFill>
                <a:schemeClr val="tx1"/>
              </a:solidFill>
              <a:ea typeface="新細明體" pitchFamily="18" charset="-120"/>
            </a:rPr>
            <a:t>自住房地</a:t>
          </a:r>
          <a:r>
            <a:rPr lang="zh-TW" altLang="zh-TW" sz="2200" b="1" kern="1200" dirty="0" smtClean="0">
              <a:solidFill>
                <a:schemeClr val="tx1"/>
              </a:solidFill>
              <a:ea typeface="新細明體" pitchFamily="18" charset="-120"/>
            </a:rPr>
            <a:t>重購退稅</a:t>
          </a:r>
          <a:endParaRPr lang="zh-TW" altLang="en-US" sz="2200" kern="1200" dirty="0"/>
        </a:p>
      </dsp:txBody>
      <dsp:txXfrm>
        <a:off x="29929" y="885389"/>
        <a:ext cx="2687598" cy="553239"/>
      </dsp:txXfrm>
    </dsp:sp>
    <dsp:sp modelId="{BEDB564D-10C4-460D-AFCD-F1556920D072}">
      <dsp:nvSpPr>
        <dsp:cNvPr id="0" name=""/>
        <dsp:cNvSpPr/>
      </dsp:nvSpPr>
      <dsp:spPr>
        <a:xfrm>
          <a:off x="71975" y="1434816"/>
          <a:ext cx="4356946" cy="41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zh-TW" altLang="en-US" sz="2200" b="1" kern="1200" dirty="0" smtClean="0">
              <a:solidFill>
                <a:srgbClr val="FF00FF"/>
              </a:solidFill>
              <a:ea typeface="新細明體" pitchFamily="18" charset="-120"/>
            </a:rPr>
            <a:t>最具誠意的條文與節稅規劃</a:t>
          </a:r>
          <a:endParaRPr lang="zh-TW" altLang="en-US" sz="2200" kern="1200" dirty="0">
            <a:solidFill>
              <a:srgbClr val="FF00FF"/>
            </a:solidFill>
          </a:endParaRPr>
        </a:p>
      </dsp:txBody>
      <dsp:txXfrm>
        <a:off x="71975" y="1434816"/>
        <a:ext cx="4356946" cy="417806"/>
      </dsp:txXfrm>
    </dsp:sp>
    <dsp:sp modelId="{80EA0C3A-4BB5-464C-A8EC-6BAC94032C9C}">
      <dsp:nvSpPr>
        <dsp:cNvPr id="0" name=""/>
        <dsp:cNvSpPr/>
      </dsp:nvSpPr>
      <dsp:spPr>
        <a:xfrm>
          <a:off x="0" y="1774273"/>
          <a:ext cx="2480608" cy="605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TW" sz="2200" b="1" kern="1200" dirty="0" smtClean="0">
              <a:solidFill>
                <a:schemeClr val="tx1"/>
              </a:solidFill>
              <a:ea typeface="新細明體" pitchFamily="18" charset="-120"/>
            </a:rPr>
            <a:t>9.</a:t>
          </a:r>
          <a:r>
            <a:rPr lang="zh-TW" altLang="zh-TW" sz="2200" b="1" kern="1200" dirty="0" smtClean="0">
              <a:solidFill>
                <a:schemeClr val="tx1"/>
              </a:solidFill>
              <a:ea typeface="新細明體" pitchFamily="18" charset="-120"/>
            </a:rPr>
            <a:t>防錯殺條款</a:t>
          </a:r>
          <a:endParaRPr lang="zh-TW" altLang="en-US" sz="2200" kern="1200" dirty="0"/>
        </a:p>
      </dsp:txBody>
      <dsp:txXfrm>
        <a:off x="29557" y="1803830"/>
        <a:ext cx="2421494" cy="546360"/>
      </dsp:txXfrm>
    </dsp:sp>
    <dsp:sp modelId="{C213C87E-D300-4988-9262-B72C4DB42BF6}">
      <dsp:nvSpPr>
        <dsp:cNvPr id="0" name=""/>
        <dsp:cNvSpPr/>
      </dsp:nvSpPr>
      <dsp:spPr>
        <a:xfrm>
          <a:off x="72020" y="2458728"/>
          <a:ext cx="6661343" cy="511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zh-TW" altLang="en-US" sz="2200" b="1" kern="1200" dirty="0" smtClean="0">
              <a:solidFill>
                <a:srgbClr val="FF00FF"/>
              </a:solidFill>
              <a:ea typeface="新細明體" pitchFamily="18" charset="-120"/>
            </a:rPr>
            <a:t>非自願因素、合作興建、持有時間合併計算</a:t>
          </a:r>
          <a:endParaRPr lang="zh-TW" altLang="en-US" sz="2200" b="1" kern="1200" dirty="0">
            <a:solidFill>
              <a:srgbClr val="FF00FF"/>
            </a:solidFill>
            <a:ea typeface="新細明體" pitchFamily="18" charset="-120"/>
          </a:endParaRPr>
        </a:p>
      </dsp:txBody>
      <dsp:txXfrm>
        <a:off x="72020" y="2458728"/>
        <a:ext cx="6661343" cy="511917"/>
      </dsp:txXfrm>
    </dsp:sp>
    <dsp:sp modelId="{C24AEF94-7626-44D8-B825-3C66E9E16FFC}">
      <dsp:nvSpPr>
        <dsp:cNvPr id="0" name=""/>
        <dsp:cNvSpPr/>
      </dsp:nvSpPr>
      <dsp:spPr>
        <a:xfrm>
          <a:off x="45" y="2880321"/>
          <a:ext cx="2480608" cy="605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TW" sz="2200" b="1" kern="1200" dirty="0" smtClean="0">
              <a:solidFill>
                <a:schemeClr val="tx1"/>
              </a:solidFill>
              <a:ea typeface="新細明體" pitchFamily="18" charset="-120"/>
            </a:rPr>
            <a:t>10.</a:t>
          </a:r>
          <a:r>
            <a:rPr lang="zh-TW" altLang="zh-TW" sz="2200" b="1" kern="1200" dirty="0" smtClean="0">
              <a:solidFill>
                <a:schemeClr val="tx1"/>
              </a:solidFill>
              <a:ea typeface="新細明體" pitchFamily="18" charset="-120"/>
            </a:rPr>
            <a:t>納稅及申報</a:t>
          </a:r>
          <a:endParaRPr lang="zh-TW" altLang="en-US" sz="2200" kern="1200" dirty="0"/>
        </a:p>
      </dsp:txBody>
      <dsp:txXfrm>
        <a:off x="29602" y="2909878"/>
        <a:ext cx="2421494" cy="546360"/>
      </dsp:txXfrm>
    </dsp:sp>
    <dsp:sp modelId="{2DD436E7-15E3-47C7-8686-A4FEA27F51F3}">
      <dsp:nvSpPr>
        <dsp:cNvPr id="0" name=""/>
        <dsp:cNvSpPr/>
      </dsp:nvSpPr>
      <dsp:spPr>
        <a:xfrm>
          <a:off x="2448303" y="2952326"/>
          <a:ext cx="6158281" cy="59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zh-TW" altLang="en-US" sz="2200" b="1" kern="1200" dirty="0" smtClean="0">
              <a:solidFill>
                <a:srgbClr val="FF00FF"/>
              </a:solidFill>
              <a:ea typeface="新細明體" pitchFamily="18" charset="-120"/>
            </a:rPr>
            <a:t>個人部分分離課稅、過戶完成之次日</a:t>
          </a:r>
          <a:r>
            <a:rPr lang="en-US" altLang="zh-TW" sz="2200" b="1" kern="1200" dirty="0" smtClean="0">
              <a:solidFill>
                <a:srgbClr val="FF00FF"/>
              </a:solidFill>
              <a:ea typeface="新細明體" pitchFamily="18" charset="-120"/>
            </a:rPr>
            <a:t>30</a:t>
          </a:r>
          <a:r>
            <a:rPr lang="zh-TW" altLang="en-US" sz="2200" b="1" kern="1200" dirty="0" smtClean="0">
              <a:solidFill>
                <a:srgbClr val="FF00FF"/>
              </a:solidFill>
              <a:ea typeface="新細明體" pitchFamily="18" charset="-120"/>
            </a:rPr>
            <a:t>日向申報地申報</a:t>
          </a:r>
          <a:endParaRPr lang="zh-TW" altLang="en-US" sz="2200" b="1" kern="1200" dirty="0">
            <a:solidFill>
              <a:srgbClr val="FF00FF"/>
            </a:solidFill>
            <a:ea typeface="新細明體" pitchFamily="18" charset="-120"/>
          </a:endParaRPr>
        </a:p>
      </dsp:txBody>
      <dsp:txXfrm>
        <a:off x="2448303" y="2952326"/>
        <a:ext cx="6158281" cy="592956"/>
      </dsp:txXfrm>
    </dsp:sp>
    <dsp:sp modelId="{235F8960-40D6-4CEE-9DA1-495B651D9C58}">
      <dsp:nvSpPr>
        <dsp:cNvPr id="0" name=""/>
        <dsp:cNvSpPr/>
      </dsp:nvSpPr>
      <dsp:spPr>
        <a:xfrm>
          <a:off x="0" y="3672410"/>
          <a:ext cx="2480518" cy="605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TW" sz="2200" b="1" kern="1200" dirty="0" smtClean="0">
              <a:solidFill>
                <a:schemeClr val="tx1"/>
              </a:solidFill>
              <a:ea typeface="新細明體" pitchFamily="18" charset="-120"/>
            </a:rPr>
            <a:t>11.</a:t>
          </a:r>
          <a:r>
            <a:rPr lang="zh-TW" altLang="en-US" sz="2200" b="1" kern="1200" dirty="0" smtClean="0">
              <a:solidFill>
                <a:schemeClr val="tx1"/>
              </a:solidFill>
              <a:ea typeface="新細明體" pitchFamily="18" charset="-120"/>
            </a:rPr>
            <a:t>罰        則</a:t>
          </a:r>
          <a:endParaRPr lang="zh-TW" altLang="en-US" sz="2200" kern="1200" dirty="0"/>
        </a:p>
      </dsp:txBody>
      <dsp:txXfrm>
        <a:off x="29557" y="3701967"/>
        <a:ext cx="2421404" cy="546360"/>
      </dsp:txXfrm>
    </dsp:sp>
    <dsp:sp modelId="{3C0A515B-AA4C-4C74-9226-FECCD40F4410}">
      <dsp:nvSpPr>
        <dsp:cNvPr id="0" name=""/>
        <dsp:cNvSpPr/>
      </dsp:nvSpPr>
      <dsp:spPr>
        <a:xfrm>
          <a:off x="45" y="4608512"/>
          <a:ext cx="2480608" cy="605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TW" sz="2200" b="1" kern="1200" dirty="0" smtClean="0">
              <a:solidFill>
                <a:schemeClr val="tx1"/>
              </a:solidFill>
              <a:ea typeface="新細明體" pitchFamily="18" charset="-120"/>
            </a:rPr>
            <a:t>12.</a:t>
          </a:r>
          <a:r>
            <a:rPr lang="zh-TW" altLang="zh-TW" sz="2200" b="1" kern="1200" dirty="0" smtClean="0">
              <a:solidFill>
                <a:schemeClr val="tx1"/>
              </a:solidFill>
              <a:ea typeface="新細明體" pitchFamily="18" charset="-120"/>
            </a:rPr>
            <a:t>收入用途</a:t>
          </a:r>
          <a:endParaRPr lang="zh-TW" altLang="en-US" sz="2200" kern="1200" dirty="0"/>
        </a:p>
      </dsp:txBody>
      <dsp:txXfrm>
        <a:off x="29602" y="4638069"/>
        <a:ext cx="2421494" cy="546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8AB8B-DC74-45FA-A585-2ED734053A65}">
      <dsp:nvSpPr>
        <dsp:cNvPr id="0" name=""/>
        <dsp:cNvSpPr/>
      </dsp:nvSpPr>
      <dsp:spPr>
        <a:xfrm>
          <a:off x="4320478" y="3040917"/>
          <a:ext cx="1648691" cy="1495161"/>
        </a:xfrm>
        <a:prstGeom prst="gear9">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TW" sz="2200" b="1" kern="1200" dirty="0" smtClean="0">
              <a:solidFill>
                <a:srgbClr val="FFC000"/>
              </a:solidFill>
            </a:rPr>
            <a:t>6.</a:t>
          </a:r>
          <a:r>
            <a:rPr lang="zh-TW" altLang="en-US" sz="2200" b="1" kern="1200" dirty="0" smtClean="0">
              <a:solidFill>
                <a:srgbClr val="FFC000"/>
              </a:solidFill>
            </a:rPr>
            <a:t>免徵</a:t>
          </a:r>
          <a:endParaRPr lang="zh-TW" altLang="en-US" sz="2200" b="1" kern="1200" dirty="0">
            <a:solidFill>
              <a:srgbClr val="FFC000"/>
            </a:solidFill>
          </a:endParaRPr>
        </a:p>
      </dsp:txBody>
      <dsp:txXfrm>
        <a:off x="4640464" y="3391151"/>
        <a:ext cx="1008719" cy="768544"/>
      </dsp:txXfrm>
    </dsp:sp>
    <dsp:sp modelId="{4FA40899-8A92-43C1-8D9D-F7CDA5339174}">
      <dsp:nvSpPr>
        <dsp:cNvPr id="0" name=""/>
        <dsp:cNvSpPr/>
      </dsp:nvSpPr>
      <dsp:spPr>
        <a:xfrm>
          <a:off x="1886526" y="2147785"/>
          <a:ext cx="2348497" cy="2518304"/>
        </a:xfrm>
        <a:prstGeom prst="gear6">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TW" sz="2400" b="1" kern="1200" dirty="0" smtClean="0">
              <a:solidFill>
                <a:srgbClr val="FF0000"/>
              </a:solidFill>
              <a:ea typeface="新細明體" pitchFamily="18" charset="-120"/>
            </a:rPr>
            <a:t>5.</a:t>
          </a:r>
          <a:r>
            <a:rPr lang="zh-TW" altLang="en-US" sz="2800" b="1" kern="1200" dirty="0" smtClean="0">
              <a:solidFill>
                <a:srgbClr val="FF0000"/>
              </a:solidFill>
              <a:ea typeface="新細明體" pitchFamily="18" charset="-120"/>
            </a:rPr>
            <a:t>稅率</a:t>
          </a:r>
          <a:endParaRPr lang="zh-TW" altLang="zh-TW" sz="2400" b="1" kern="1200" dirty="0" smtClean="0">
            <a:solidFill>
              <a:srgbClr val="FF0000"/>
            </a:solidFill>
            <a:ea typeface="新細明體" pitchFamily="18" charset="-120"/>
          </a:endParaRPr>
        </a:p>
      </dsp:txBody>
      <dsp:txXfrm>
        <a:off x="2477767" y="2767652"/>
        <a:ext cx="1166015" cy="1278570"/>
      </dsp:txXfrm>
    </dsp:sp>
    <dsp:sp modelId="{457FFF56-7BEE-49FD-AD30-1F82C56A902B}">
      <dsp:nvSpPr>
        <dsp:cNvPr id="0" name=""/>
        <dsp:cNvSpPr/>
      </dsp:nvSpPr>
      <dsp:spPr>
        <a:xfrm rot="20700000">
          <a:off x="3073326" y="259760"/>
          <a:ext cx="2488072" cy="2375500"/>
        </a:xfrm>
        <a:prstGeom prst="gear6">
          <a:avLst/>
        </a:prstGeom>
        <a:solidFill>
          <a:srgbClr val="FFFF66"/>
        </a:solidFill>
        <a:ln w="38100" cap="flat" cmpd="sng" algn="ctr">
          <a:solidFill>
            <a:srgbClr val="FFC000"/>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rgbClr val="002060"/>
              </a:solidFill>
            </a:rPr>
            <a:t>4.</a:t>
          </a:r>
          <a:r>
            <a:rPr lang="zh-TW" altLang="en-US" sz="2800" b="1" kern="1200" dirty="0" smtClean="0">
              <a:solidFill>
                <a:srgbClr val="002060"/>
              </a:solidFill>
            </a:rPr>
            <a:t>稅基</a:t>
          </a:r>
          <a:endParaRPr lang="zh-TW" altLang="en-US" sz="2800" b="1" kern="1200" dirty="0">
            <a:solidFill>
              <a:srgbClr val="002060"/>
            </a:solidFill>
          </a:endParaRPr>
        </a:p>
      </dsp:txBody>
      <dsp:txXfrm rot="-20700000">
        <a:off x="3625710" y="774100"/>
        <a:ext cx="1383304" cy="1346820"/>
      </dsp:txXfrm>
    </dsp:sp>
    <dsp:sp modelId="{3E42AA57-F23A-42C0-8453-F1FEF6B3F8BA}">
      <dsp:nvSpPr>
        <dsp:cNvPr id="0" name=""/>
        <dsp:cNvSpPr/>
      </dsp:nvSpPr>
      <dsp:spPr>
        <a:xfrm>
          <a:off x="4049914" y="2806637"/>
          <a:ext cx="2227285" cy="2179983"/>
        </a:xfrm>
        <a:prstGeom prst="circularArrow">
          <a:avLst>
            <a:gd name="adj1" fmla="val 4687"/>
            <a:gd name="adj2" fmla="val 299029"/>
            <a:gd name="adj3" fmla="val 2533241"/>
            <a:gd name="adj4" fmla="val 15824971"/>
            <a:gd name="adj5" fmla="val 5469"/>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90C44AFF-B424-4500-91FF-AEA0ABBB1A75}">
      <dsp:nvSpPr>
        <dsp:cNvPr id="0" name=""/>
        <dsp:cNvSpPr/>
      </dsp:nvSpPr>
      <dsp:spPr>
        <a:xfrm>
          <a:off x="1584171" y="1899590"/>
          <a:ext cx="2578246" cy="257824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77FF92-B20B-4474-B86E-E93301B3CFA0}">
      <dsp:nvSpPr>
        <dsp:cNvPr id="0" name=""/>
        <dsp:cNvSpPr/>
      </dsp:nvSpPr>
      <dsp:spPr>
        <a:xfrm>
          <a:off x="2538125" y="-89322"/>
          <a:ext cx="3732891" cy="3362584"/>
        </a:xfrm>
        <a:prstGeom prst="circularArrow">
          <a:avLst>
            <a:gd name="adj1" fmla="val 5984"/>
            <a:gd name="adj2" fmla="val 394124"/>
            <a:gd name="adj3" fmla="val 13313824"/>
            <a:gd name="adj4" fmla="val 10508221"/>
            <a:gd name="adj5" fmla="val 6981"/>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6A4ED-0282-474D-8CDD-9FBC9858B70C}">
      <dsp:nvSpPr>
        <dsp:cNvPr id="0" name=""/>
        <dsp:cNvSpPr/>
      </dsp:nvSpPr>
      <dsp:spPr>
        <a:xfrm>
          <a:off x="0" y="157"/>
          <a:ext cx="7272799" cy="907919"/>
        </a:xfrm>
        <a:prstGeom prst="roundRect">
          <a:avLst/>
        </a:prstGeom>
        <a:solidFill>
          <a:srgbClr val="FFFF00"/>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rPr>
            <a:t>103</a:t>
          </a:r>
          <a:r>
            <a:rPr lang="zh-TW" sz="2000" b="1" kern="1200" dirty="0" smtClean="0">
              <a:solidFill>
                <a:srgbClr val="FF0000"/>
              </a:solidFill>
            </a:rPr>
            <a:t>年</a:t>
          </a:r>
          <a:r>
            <a:rPr lang="en-US" sz="2000" b="1" kern="1200" dirty="0" smtClean="0">
              <a:solidFill>
                <a:srgbClr val="FF0000"/>
              </a:solidFill>
            </a:rPr>
            <a:t>6</a:t>
          </a:r>
          <a:r>
            <a:rPr lang="zh-TW" sz="2000" b="1" kern="1200" dirty="0" smtClean="0">
              <a:solidFill>
                <a:srgbClr val="FF0000"/>
              </a:solidFill>
            </a:rPr>
            <a:t>月</a:t>
          </a:r>
          <a:r>
            <a:rPr lang="en-US" sz="2000" b="1" kern="1200" dirty="0" smtClean="0">
              <a:solidFill>
                <a:srgbClr val="FF0000"/>
              </a:solidFill>
            </a:rPr>
            <a:t>4</a:t>
          </a:r>
          <a:r>
            <a:rPr lang="zh-TW" sz="2000" b="1" kern="1200" dirty="0" smtClean="0">
              <a:solidFill>
                <a:srgbClr val="FF0000"/>
              </a:solidFill>
            </a:rPr>
            <a:t>日房屋稅條例修正後稅率對</a:t>
          </a:r>
          <a:r>
            <a:rPr lang="en-US" sz="2000" b="1" kern="1200" dirty="0" smtClean="0">
              <a:solidFill>
                <a:srgbClr val="FF0000"/>
              </a:solidFill>
            </a:rPr>
            <a:t>(</a:t>
          </a:r>
          <a:r>
            <a:rPr lang="zh-TW" sz="2000" b="1" kern="1200" dirty="0" smtClean="0">
              <a:solidFill>
                <a:srgbClr val="FF0000"/>
              </a:solidFill>
            </a:rPr>
            <a:t>多屋囤房</a:t>
          </a:r>
          <a:r>
            <a:rPr lang="en-US" sz="2000" b="1" kern="1200" dirty="0" smtClean="0">
              <a:solidFill>
                <a:srgbClr val="FF0000"/>
              </a:solidFill>
            </a:rPr>
            <a:t>)</a:t>
          </a:r>
          <a:r>
            <a:rPr lang="zh-TW" sz="2000" b="1" kern="1200" dirty="0" smtClean="0">
              <a:solidFill>
                <a:srgbClr val="FF0000"/>
              </a:solidFill>
            </a:rPr>
            <a:t>的相關規定：房屋稅稅率依修正公布第五條條文如下</a:t>
          </a:r>
          <a:endParaRPr lang="en-US" sz="2000" b="1" kern="1200" dirty="0">
            <a:solidFill>
              <a:srgbClr val="FF0000"/>
            </a:solidFill>
          </a:endParaRPr>
        </a:p>
      </dsp:txBody>
      <dsp:txXfrm>
        <a:off x="44321" y="44478"/>
        <a:ext cx="7184157" cy="819277"/>
      </dsp:txXfrm>
    </dsp:sp>
    <dsp:sp modelId="{D5101C1E-69D8-403A-890F-A984127DE0D2}">
      <dsp:nvSpPr>
        <dsp:cNvPr id="0" name=""/>
        <dsp:cNvSpPr/>
      </dsp:nvSpPr>
      <dsp:spPr>
        <a:xfrm>
          <a:off x="432061" y="936101"/>
          <a:ext cx="6552727" cy="7752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tx1"/>
              </a:solidFill>
            </a:rPr>
            <a:t>1.</a:t>
          </a:r>
          <a:r>
            <a:rPr lang="en-US" sz="2800" b="1" kern="1200" dirty="0" smtClean="0">
              <a:solidFill>
                <a:schemeClr val="tx1"/>
              </a:solidFill>
            </a:rPr>
            <a:t> </a:t>
          </a:r>
          <a:r>
            <a:rPr lang="zh-TW" sz="3200" b="1" kern="1200" dirty="0" smtClean="0">
              <a:solidFill>
                <a:schemeClr val="tx1"/>
              </a:solidFill>
            </a:rPr>
            <a:t>住家用房屋</a:t>
          </a:r>
          <a:endParaRPr lang="en-US" sz="2800" u="none" kern="1200" dirty="0">
            <a:solidFill>
              <a:schemeClr val="tx1"/>
            </a:solidFill>
          </a:endParaRPr>
        </a:p>
      </dsp:txBody>
      <dsp:txXfrm>
        <a:off x="469904" y="973944"/>
        <a:ext cx="6477041" cy="699525"/>
      </dsp:txXfrm>
    </dsp:sp>
    <dsp:sp modelId="{A4D5EF3E-BBA1-4391-AE87-F948F27ABEF0}">
      <dsp:nvSpPr>
        <dsp:cNvPr id="0" name=""/>
        <dsp:cNvSpPr/>
      </dsp:nvSpPr>
      <dsp:spPr>
        <a:xfrm>
          <a:off x="432061" y="1728196"/>
          <a:ext cx="6552727" cy="7752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tx1"/>
              </a:solidFill>
            </a:rPr>
            <a:t>2. </a:t>
          </a:r>
          <a:r>
            <a:rPr lang="zh-TW" sz="3200" b="1" kern="1200" dirty="0" smtClean="0">
              <a:solidFill>
                <a:schemeClr val="tx1"/>
              </a:solidFill>
            </a:rPr>
            <a:t>非住家用房屋</a:t>
          </a:r>
          <a:endParaRPr lang="en-US" sz="3200" b="1" kern="1200" dirty="0">
            <a:solidFill>
              <a:schemeClr val="tx1"/>
            </a:solidFill>
          </a:endParaRPr>
        </a:p>
      </dsp:txBody>
      <dsp:txXfrm>
        <a:off x="469904" y="1766039"/>
        <a:ext cx="6477041" cy="699525"/>
      </dsp:txXfrm>
    </dsp:sp>
    <dsp:sp modelId="{3B79F2A8-9D80-43FF-AC39-C90184EE4488}">
      <dsp:nvSpPr>
        <dsp:cNvPr id="0" name=""/>
        <dsp:cNvSpPr/>
      </dsp:nvSpPr>
      <dsp:spPr>
        <a:xfrm>
          <a:off x="432061" y="2520284"/>
          <a:ext cx="6552727" cy="7752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tx1"/>
              </a:solidFill>
            </a:rPr>
            <a:t>3. </a:t>
          </a:r>
          <a:r>
            <a:rPr lang="zh-TW" sz="3200" b="1" kern="1200" dirty="0" smtClean="0">
              <a:solidFill>
                <a:schemeClr val="tx1"/>
              </a:solidFill>
            </a:rPr>
            <a:t>房屋同時作住家及非住家用者</a:t>
          </a:r>
          <a:endParaRPr lang="en-US" sz="2800" b="1" kern="1200" dirty="0">
            <a:solidFill>
              <a:schemeClr val="tx1"/>
            </a:solidFill>
          </a:endParaRPr>
        </a:p>
      </dsp:txBody>
      <dsp:txXfrm>
        <a:off x="469904" y="2558127"/>
        <a:ext cx="6477041" cy="699525"/>
      </dsp:txXfrm>
    </dsp:sp>
    <dsp:sp modelId="{07929A49-972A-47F3-A2CD-6C40A6E4F279}">
      <dsp:nvSpPr>
        <dsp:cNvPr id="0" name=""/>
        <dsp:cNvSpPr/>
      </dsp:nvSpPr>
      <dsp:spPr>
        <a:xfrm>
          <a:off x="432061" y="3456382"/>
          <a:ext cx="6552727" cy="438606"/>
        </a:xfrm>
        <a:prstGeom prst="roundRect">
          <a:avLst/>
        </a:prstGeom>
        <a:solidFill>
          <a:srgbClr val="00B0F0"/>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sz="2000" b="1" kern="1200" dirty="0" smtClean="0">
              <a:solidFill>
                <a:schemeClr val="tx1"/>
              </a:solidFill>
              <a:latin typeface="細明體_HKSCS" pitchFamily="18" charset="-120"/>
              <a:ea typeface="細明體_HKSCS" pitchFamily="18" charset="-120"/>
            </a:rPr>
            <a:t>◎供自住及公益出租人出租使用之認定標準如下：</a:t>
          </a:r>
          <a:endParaRPr lang="en-US" sz="2000" b="1" kern="1200" dirty="0">
            <a:solidFill>
              <a:schemeClr val="tx1"/>
            </a:solidFill>
            <a:latin typeface="細明體_HKSCS" pitchFamily="18" charset="-120"/>
            <a:ea typeface="細明體_HKSCS" pitchFamily="18" charset="-120"/>
          </a:endParaRPr>
        </a:p>
      </dsp:txBody>
      <dsp:txXfrm>
        <a:off x="453472" y="3477793"/>
        <a:ext cx="6509905" cy="395784"/>
      </dsp:txXfrm>
    </dsp:sp>
    <dsp:sp modelId="{439C71CD-65B8-407A-BEDF-2450D82395A3}">
      <dsp:nvSpPr>
        <dsp:cNvPr id="0" name=""/>
        <dsp:cNvSpPr/>
      </dsp:nvSpPr>
      <dsp:spPr>
        <a:xfrm>
          <a:off x="432061" y="3921865"/>
          <a:ext cx="6605903" cy="350023"/>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l" defTabSz="577850" rtl="0">
            <a:lnSpc>
              <a:spcPct val="90000"/>
            </a:lnSpc>
            <a:spcBef>
              <a:spcPct val="0"/>
            </a:spcBef>
            <a:spcAft>
              <a:spcPct val="35000"/>
            </a:spcAft>
          </a:pPr>
          <a:r>
            <a:rPr lang="en-US" altLang="zh-TW" sz="1300" b="1" kern="1200" dirty="0" smtClean="0">
              <a:solidFill>
                <a:srgbClr val="660033"/>
              </a:solidFill>
            </a:rPr>
            <a:t>(1)</a:t>
          </a:r>
          <a:r>
            <a:rPr lang="zh-TW" sz="1300" b="1" kern="1200" dirty="0" smtClean="0">
              <a:solidFill>
                <a:srgbClr val="660033"/>
              </a:solidFill>
            </a:rPr>
            <a:t>個人所有之住家用房屋</a:t>
          </a:r>
          <a:r>
            <a:rPr lang="zh-TW" sz="1300" b="1" kern="1200" dirty="0" smtClean="0">
              <a:solidFill>
                <a:srgbClr val="660033"/>
              </a:solidFill>
            </a:rPr>
            <a:t>符合規定</a:t>
          </a:r>
          <a:r>
            <a:rPr lang="zh-TW" sz="1300" b="1" kern="1200" dirty="0" smtClean="0">
              <a:solidFill>
                <a:srgbClr val="660033"/>
              </a:solidFill>
            </a:rPr>
            <a:t>，屬供自住使用</a:t>
          </a:r>
          <a:endParaRPr lang="en-US" sz="1300" b="1" kern="1200" dirty="0">
            <a:solidFill>
              <a:srgbClr val="660033"/>
            </a:solidFill>
          </a:endParaRPr>
        </a:p>
      </dsp:txBody>
      <dsp:txXfrm>
        <a:off x="449148" y="3938952"/>
        <a:ext cx="6571729" cy="315849"/>
      </dsp:txXfrm>
    </dsp:sp>
    <dsp:sp modelId="{F1F80194-BE9A-470B-B1CC-7F8A52E6FE93}">
      <dsp:nvSpPr>
        <dsp:cNvPr id="0" name=""/>
        <dsp:cNvSpPr/>
      </dsp:nvSpPr>
      <dsp:spPr>
        <a:xfrm>
          <a:off x="432061" y="4258488"/>
          <a:ext cx="6605903" cy="350023"/>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l" defTabSz="577850" rtl="0">
            <a:lnSpc>
              <a:spcPct val="90000"/>
            </a:lnSpc>
            <a:spcBef>
              <a:spcPct val="0"/>
            </a:spcBef>
            <a:spcAft>
              <a:spcPct val="35000"/>
            </a:spcAft>
          </a:pPr>
          <a:r>
            <a:rPr lang="en-US" sz="1300" b="1" kern="1200" dirty="0" smtClean="0">
              <a:solidFill>
                <a:srgbClr val="660033"/>
              </a:solidFill>
            </a:rPr>
            <a:t>(2) </a:t>
          </a:r>
          <a:r>
            <a:rPr lang="zh-TW" sz="1300" b="1" kern="1200" dirty="0" smtClean="0">
              <a:solidFill>
                <a:srgbClr val="660033"/>
              </a:solidFill>
            </a:rPr>
            <a:t>房屋屬供公益出租人出租使用</a:t>
          </a:r>
          <a:endParaRPr lang="en-US" sz="1300" b="1" kern="1200" dirty="0">
            <a:solidFill>
              <a:srgbClr val="660033"/>
            </a:solidFill>
          </a:endParaRPr>
        </a:p>
      </dsp:txBody>
      <dsp:txXfrm>
        <a:off x="449148" y="4275575"/>
        <a:ext cx="6571729" cy="3158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7675" cy="9926638"/>
          </a:xfrm>
          <a:prstGeom prst="roundRect">
            <a:avLst>
              <a:gd name="adj" fmla="val 23"/>
            </a:avLst>
          </a:prstGeom>
          <a:solidFill>
            <a:srgbClr val="FFFFFF"/>
          </a:solidFill>
          <a:ln w="9525" cap="flat">
            <a:noFill/>
            <a:round/>
            <a:headEnd/>
            <a:tailEnd/>
          </a:ln>
          <a:effectLst/>
        </p:spPr>
        <p:txBody>
          <a:bodyPr wrap="none" anchor="ctr"/>
          <a:lstStyle/>
          <a:p>
            <a:pPr>
              <a:buFont typeface="Times New Roman" pitchFamily="16" charset="0"/>
              <a:buNone/>
              <a:defRPr/>
            </a:pPr>
            <a:endParaRPr lang="zh-TW" altLang="en-US">
              <a:latin typeface="Arial" charset="0"/>
              <a:cs typeface="Arial" charset="0"/>
            </a:endParaRPr>
          </a:p>
        </p:txBody>
      </p:sp>
      <p:sp>
        <p:nvSpPr>
          <p:cNvPr id="2050" name="Text Box 2"/>
          <p:cNvSpPr txBox="1">
            <a:spLocks noChangeArrowheads="1"/>
          </p:cNvSpPr>
          <p:nvPr/>
        </p:nvSpPr>
        <p:spPr bwMode="auto">
          <a:xfrm>
            <a:off x="0" y="0"/>
            <a:ext cx="2945659" cy="496332"/>
          </a:xfrm>
          <a:prstGeom prst="rect">
            <a:avLst/>
          </a:prstGeom>
          <a:noFill/>
          <a:ln w="9525" cap="flat">
            <a:noFill/>
            <a:round/>
            <a:headEnd/>
            <a:tailEnd/>
          </a:ln>
          <a:effectLst/>
        </p:spPr>
        <p:txBody>
          <a:bodyPr wrap="none" anchor="ctr"/>
          <a:lstStyle/>
          <a:p>
            <a:pPr>
              <a:buFont typeface="Times New Roman" pitchFamily="16" charset="0"/>
              <a:buNone/>
              <a:defRPr/>
            </a:pPr>
            <a:endParaRPr lang="zh-TW" altLang="en-US">
              <a:latin typeface="Arial" charset="0"/>
              <a:cs typeface="Arial" charset="0"/>
            </a:endParaRPr>
          </a:p>
        </p:txBody>
      </p:sp>
      <p:sp>
        <p:nvSpPr>
          <p:cNvPr id="2051" name="Rectangle 3"/>
          <p:cNvSpPr>
            <a:spLocks noGrp="1" noChangeArrowheads="1"/>
          </p:cNvSpPr>
          <p:nvPr>
            <p:ph type="dt"/>
          </p:nvPr>
        </p:nvSpPr>
        <p:spPr bwMode="auto">
          <a:xfrm>
            <a:off x="3850443" y="1"/>
            <a:ext cx="2944085" cy="494609"/>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latin typeface="Arial" charset="0"/>
                <a:ea typeface="新細明體" pitchFamily="16" charset="-120"/>
                <a:cs typeface="Arial" charset="0"/>
              </a:defRPr>
            </a:lvl1pPr>
          </a:lstStyle>
          <a:p>
            <a:pPr>
              <a:defRPr/>
            </a:pPr>
            <a:endParaRPr lang="en-US"/>
          </a:p>
        </p:txBody>
      </p:sp>
      <p:sp>
        <p:nvSpPr>
          <p:cNvPr id="28677" name="Rectangle 4"/>
          <p:cNvSpPr>
            <a:spLocks noGrp="1" noRot="1" noChangeAspect="1" noChangeArrowheads="1"/>
          </p:cNvSpPr>
          <p:nvPr>
            <p:ph type="sldImg"/>
          </p:nvPr>
        </p:nvSpPr>
        <p:spPr bwMode="auto">
          <a:xfrm>
            <a:off x="917575" y="744538"/>
            <a:ext cx="4960938" cy="3721100"/>
          </a:xfrm>
          <a:prstGeom prst="rect">
            <a:avLst/>
          </a:prstGeom>
          <a:noFill/>
          <a:ln w="12600" cap="sq">
            <a:solidFill>
              <a:srgbClr val="000000"/>
            </a:solidFill>
            <a:miter lim="800000"/>
            <a:headEnd/>
            <a:tailEnd/>
          </a:ln>
        </p:spPr>
      </p:sp>
      <p:sp>
        <p:nvSpPr>
          <p:cNvPr id="2053" name="Rectangle 5"/>
          <p:cNvSpPr>
            <a:spLocks noGrp="1" noChangeArrowheads="1"/>
          </p:cNvSpPr>
          <p:nvPr>
            <p:ph type="body"/>
          </p:nvPr>
        </p:nvSpPr>
        <p:spPr bwMode="auto">
          <a:xfrm>
            <a:off x="679768" y="4715154"/>
            <a:ext cx="5436567" cy="4465264"/>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zh-TW" altLang="zh-TW" noProof="0" smtClean="0"/>
          </a:p>
        </p:txBody>
      </p:sp>
      <p:sp>
        <p:nvSpPr>
          <p:cNvPr id="2054" name="Text Box 6"/>
          <p:cNvSpPr txBox="1">
            <a:spLocks noChangeArrowheads="1"/>
          </p:cNvSpPr>
          <p:nvPr/>
        </p:nvSpPr>
        <p:spPr bwMode="auto">
          <a:xfrm>
            <a:off x="0" y="9428583"/>
            <a:ext cx="2945659" cy="496332"/>
          </a:xfrm>
          <a:prstGeom prst="rect">
            <a:avLst/>
          </a:prstGeom>
          <a:noFill/>
          <a:ln w="9525" cap="flat">
            <a:noFill/>
            <a:round/>
            <a:headEnd/>
            <a:tailEnd/>
          </a:ln>
          <a:effectLst/>
        </p:spPr>
        <p:txBody>
          <a:bodyPr wrap="none" anchor="ctr"/>
          <a:lstStyle/>
          <a:p>
            <a:pPr>
              <a:buFont typeface="Times New Roman" pitchFamily="16" charset="0"/>
              <a:buNone/>
              <a:defRPr/>
            </a:pPr>
            <a:endParaRPr lang="zh-TW" altLang="en-US">
              <a:latin typeface="Arial" charset="0"/>
              <a:cs typeface="Arial" charset="0"/>
            </a:endParaRPr>
          </a:p>
        </p:txBody>
      </p:sp>
      <p:sp>
        <p:nvSpPr>
          <p:cNvPr id="2055" name="Rectangle 7"/>
          <p:cNvSpPr>
            <a:spLocks noGrp="1" noChangeArrowheads="1"/>
          </p:cNvSpPr>
          <p:nvPr>
            <p:ph type="sldNum"/>
          </p:nvPr>
        </p:nvSpPr>
        <p:spPr bwMode="auto">
          <a:xfrm>
            <a:off x="3850443" y="9428583"/>
            <a:ext cx="2944085" cy="49460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latin typeface="Arial" charset="0"/>
                <a:ea typeface="新細明體" pitchFamily="16" charset="-120"/>
                <a:cs typeface="Arial" charset="0"/>
              </a:defRPr>
            </a:lvl1pPr>
          </a:lstStyle>
          <a:p>
            <a:pPr>
              <a:defRPr/>
            </a:pPr>
            <a:fld id="{F01C46AE-1516-455E-8BE1-864696AF07B7}" type="slidenum">
              <a:rPr lang="en-US"/>
              <a:pPr>
                <a:defRPr/>
              </a:pPr>
              <a:t>‹#›</a:t>
            </a:fld>
            <a:endParaRPr lang="en-US"/>
          </a:p>
        </p:txBody>
      </p:sp>
    </p:spTree>
    <p:extLst>
      <p:ext uri="{BB962C8B-B14F-4D97-AF65-F5344CB8AC3E}">
        <p14:creationId xmlns:p14="http://schemas.microsoft.com/office/powerpoint/2010/main" val="351021856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p:spPr>
        <p:txBody>
          <a:bodyPr/>
          <a:lstStyle/>
          <a:p>
            <a:fld id="{729D7980-64FA-42AD-9464-499D39BEB5D3}" type="slidenum">
              <a:rPr lang="en-US" altLang="zh-TW">
                <a:latin typeface="Arial" pitchFamily="34" charset="0"/>
                <a:ea typeface="新細明體" pitchFamily="18" charset="-120"/>
                <a:cs typeface="Arial" pitchFamily="34" charset="0"/>
              </a:rPr>
              <a:pPr/>
              <a:t>1</a:t>
            </a:fld>
            <a:endParaRPr lang="en-US" altLang="zh-TW">
              <a:latin typeface="Arial" pitchFamily="34" charset="0"/>
              <a:ea typeface="新細明體" pitchFamily="18" charset="-120"/>
              <a:cs typeface="Arial" pitchFamily="34" charset="0"/>
            </a:endParaRPr>
          </a:p>
        </p:txBody>
      </p:sp>
      <p:sp>
        <p:nvSpPr>
          <p:cNvPr id="29699"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29700"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29701"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7893A4-D6B4-41FA-9FDB-37E01EE71FB1}"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US" altLang="zh-TW" sz="1200">
              <a:solidFill>
                <a:srgbClr val="000000"/>
              </a:solidFill>
            </a:endParaRPr>
          </a:p>
        </p:txBody>
      </p:sp>
    </p:spTree>
    <p:extLst>
      <p:ext uri="{BB962C8B-B14F-4D97-AF65-F5344CB8AC3E}">
        <p14:creationId xmlns:p14="http://schemas.microsoft.com/office/powerpoint/2010/main" val="3285105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p:spPr>
        <p:txBody>
          <a:bodyPr/>
          <a:lstStyle/>
          <a:p>
            <a:fld id="{A11FB4C6-94B7-4BC7-98F3-041D25A56E72}" type="slidenum">
              <a:rPr lang="en-US" altLang="zh-TW">
                <a:latin typeface="Arial" pitchFamily="34" charset="0"/>
                <a:ea typeface="新細明體" pitchFamily="18" charset="-120"/>
                <a:cs typeface="Arial" pitchFamily="34" charset="0"/>
              </a:rPr>
              <a:pPr/>
              <a:t>11</a:t>
            </a:fld>
            <a:endParaRPr lang="en-US" altLang="zh-TW">
              <a:latin typeface="Arial" pitchFamily="34" charset="0"/>
              <a:ea typeface="新細明體" pitchFamily="18" charset="-120"/>
              <a:cs typeface="Arial" pitchFamily="34" charset="0"/>
            </a:endParaRPr>
          </a:p>
        </p:txBody>
      </p:sp>
      <p:sp>
        <p:nvSpPr>
          <p:cNvPr id="38915"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38916"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38917"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BC1A443-833F-4012-A9F8-DD3B777F94A2}"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US" altLang="zh-TW" sz="1200">
              <a:solidFill>
                <a:srgbClr val="000000"/>
              </a:solidFill>
            </a:endParaRPr>
          </a:p>
        </p:txBody>
      </p:sp>
    </p:spTree>
    <p:extLst>
      <p:ext uri="{BB962C8B-B14F-4D97-AF65-F5344CB8AC3E}">
        <p14:creationId xmlns:p14="http://schemas.microsoft.com/office/powerpoint/2010/main" val="329528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p:spPr>
        <p:txBody>
          <a:bodyPr/>
          <a:lstStyle/>
          <a:p>
            <a:fld id="{6451AE07-B6D0-4F85-92AC-36A8ADFCF12C}" type="slidenum">
              <a:rPr lang="en-US" altLang="zh-TW">
                <a:latin typeface="Arial" pitchFamily="34" charset="0"/>
                <a:ea typeface="新細明體" pitchFamily="18" charset="-120"/>
                <a:cs typeface="Arial" pitchFamily="34" charset="0"/>
              </a:rPr>
              <a:pPr/>
              <a:t>12</a:t>
            </a:fld>
            <a:endParaRPr lang="en-US" altLang="zh-TW">
              <a:latin typeface="Arial" pitchFamily="34" charset="0"/>
              <a:ea typeface="新細明體" pitchFamily="18" charset="-120"/>
              <a:cs typeface="Arial" pitchFamily="34" charset="0"/>
            </a:endParaRPr>
          </a:p>
        </p:txBody>
      </p:sp>
      <p:sp>
        <p:nvSpPr>
          <p:cNvPr id="39939"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39940"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39941"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8330C37-D555-432D-A108-477F047D25D7}"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US" altLang="zh-TW" sz="1200">
              <a:solidFill>
                <a:srgbClr val="000000"/>
              </a:solidFill>
            </a:endParaRPr>
          </a:p>
        </p:txBody>
      </p:sp>
    </p:spTree>
    <p:extLst>
      <p:ext uri="{BB962C8B-B14F-4D97-AF65-F5344CB8AC3E}">
        <p14:creationId xmlns:p14="http://schemas.microsoft.com/office/powerpoint/2010/main" val="264017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13</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40964"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40965" name="Text Box 3"/>
          <p:cNvSpPr txBox="1">
            <a:spLocks noChangeArrowheads="1"/>
          </p:cNvSpPr>
          <p:nvPr/>
        </p:nvSpPr>
        <p:spPr bwMode="auto">
          <a:xfrm>
            <a:off x="3850444"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8ACE1AE-DE57-4266-9636-C777DC07BED2}"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US" altLang="zh-TW" sz="1200">
              <a:solidFill>
                <a:srgbClr val="000000"/>
              </a:solidFill>
            </a:endParaRPr>
          </a:p>
        </p:txBody>
      </p:sp>
    </p:spTree>
    <p:extLst>
      <p:ext uri="{BB962C8B-B14F-4D97-AF65-F5344CB8AC3E}">
        <p14:creationId xmlns:p14="http://schemas.microsoft.com/office/powerpoint/2010/main" val="272902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15</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40964"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3850444"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8ACE1AE-DE57-4266-9636-C777DC07BED2}"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US" altLang="zh-TW" sz="1200">
              <a:solidFill>
                <a:srgbClr val="000000"/>
              </a:solidFill>
            </a:endParaRPr>
          </a:p>
        </p:txBody>
      </p:sp>
    </p:spTree>
    <p:extLst>
      <p:ext uri="{BB962C8B-B14F-4D97-AF65-F5344CB8AC3E}">
        <p14:creationId xmlns:p14="http://schemas.microsoft.com/office/powerpoint/2010/main" val="411016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16</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40964"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3850444"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8ACE1AE-DE57-4266-9636-C777DC07BED2}"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US" altLang="zh-TW" sz="1200">
              <a:solidFill>
                <a:srgbClr val="000000"/>
              </a:solidFill>
            </a:endParaRPr>
          </a:p>
        </p:txBody>
      </p:sp>
    </p:spTree>
    <p:extLst>
      <p:ext uri="{BB962C8B-B14F-4D97-AF65-F5344CB8AC3E}">
        <p14:creationId xmlns:p14="http://schemas.microsoft.com/office/powerpoint/2010/main" val="411016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17</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40964"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3850444"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8ACE1AE-DE57-4266-9636-C777DC07BED2}"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US" altLang="zh-TW" sz="1200">
              <a:solidFill>
                <a:srgbClr val="000000"/>
              </a:solidFill>
            </a:endParaRPr>
          </a:p>
        </p:txBody>
      </p:sp>
    </p:spTree>
    <p:extLst>
      <p:ext uri="{BB962C8B-B14F-4D97-AF65-F5344CB8AC3E}">
        <p14:creationId xmlns:p14="http://schemas.microsoft.com/office/powerpoint/2010/main" val="411016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EAD9F5A2-70D1-4EF1-83C8-EC9E8C12EEB3}" type="slidenum">
              <a:rPr lang="en-US" altLang="zh-TW">
                <a:latin typeface="Arial" pitchFamily="34" charset="0"/>
                <a:ea typeface="新細明體" pitchFamily="18" charset="-120"/>
                <a:cs typeface="Arial" pitchFamily="34" charset="0"/>
              </a:rPr>
              <a:pPr/>
              <a:t>27</a:t>
            </a:fld>
            <a:endParaRPr lang="en-US" altLang="zh-TW">
              <a:latin typeface="Arial" pitchFamily="34" charset="0"/>
              <a:ea typeface="新細明體" pitchFamily="18" charset="-120"/>
              <a:cs typeface="Arial" pitchFamily="34" charset="0"/>
            </a:endParaRPr>
          </a:p>
        </p:txBody>
      </p:sp>
      <p:sp>
        <p:nvSpPr>
          <p:cNvPr id="43011"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43012"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43013"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C114EE2-462C-4E68-BCA3-61BB5C0C392D}"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en-US" altLang="zh-TW" sz="1200">
              <a:solidFill>
                <a:srgbClr val="000000"/>
              </a:solidFill>
            </a:endParaRPr>
          </a:p>
        </p:txBody>
      </p:sp>
    </p:spTree>
    <p:extLst>
      <p:ext uri="{BB962C8B-B14F-4D97-AF65-F5344CB8AC3E}">
        <p14:creationId xmlns:p14="http://schemas.microsoft.com/office/powerpoint/2010/main" val="73917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p:spPr>
        <p:txBody>
          <a:bodyPr/>
          <a:lstStyle/>
          <a:p>
            <a:fld id="{91E85AA5-3160-4DAB-9D4C-52DF82B1C72A}" type="slidenum">
              <a:rPr lang="en-US" altLang="zh-TW">
                <a:latin typeface="Arial" pitchFamily="34" charset="0"/>
                <a:ea typeface="新細明體" pitchFamily="18" charset="-120"/>
                <a:cs typeface="Arial" pitchFamily="34" charset="0"/>
              </a:rPr>
              <a:pPr/>
              <a:t>35</a:t>
            </a:fld>
            <a:endParaRPr lang="en-US" altLang="zh-TW">
              <a:latin typeface="Arial" pitchFamily="34" charset="0"/>
              <a:ea typeface="新細明體" pitchFamily="18" charset="-120"/>
              <a:cs typeface="Arial" pitchFamily="34" charset="0"/>
            </a:endParaRPr>
          </a:p>
        </p:txBody>
      </p:sp>
      <p:sp>
        <p:nvSpPr>
          <p:cNvPr id="48131"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48132"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dirty="0" smtClean="0">
              <a:latin typeface="Calibri" pitchFamily="34" charset="0"/>
            </a:endParaRPr>
          </a:p>
        </p:txBody>
      </p:sp>
      <p:sp>
        <p:nvSpPr>
          <p:cNvPr id="48133"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941BC52-3A9D-4964-A2C1-8C515BE02D2F}"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en-US" altLang="zh-TW" sz="1200">
              <a:solidFill>
                <a:srgbClr val="000000"/>
              </a:solidFill>
            </a:endParaRPr>
          </a:p>
        </p:txBody>
      </p:sp>
    </p:spTree>
    <p:extLst>
      <p:ext uri="{BB962C8B-B14F-4D97-AF65-F5344CB8AC3E}">
        <p14:creationId xmlns:p14="http://schemas.microsoft.com/office/powerpoint/2010/main" val="425207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buFont typeface="Times New Roman" pitchFamily="16" charset="0"/>
              <a:buNone/>
              <a:defRPr/>
            </a:pPr>
            <a:endParaRPr lang="zh-TW" i="1" dirty="0" smtClean="0">
              <a:solidFill>
                <a:schemeClr val="tx1"/>
              </a:solidFill>
              <a:latin typeface="+mn-lt"/>
            </a:endParaRPr>
          </a:p>
        </p:txBody>
      </p:sp>
      <p:sp>
        <p:nvSpPr>
          <p:cNvPr id="30724" name="投影片編號版面配置區 3"/>
          <p:cNvSpPr>
            <a:spLocks noGrp="1"/>
          </p:cNvSpPr>
          <p:nvPr>
            <p:ph type="sldNum" sz="quarter"/>
          </p:nvPr>
        </p:nvSpPr>
        <p:spPr>
          <a:noFill/>
          <a:ln/>
        </p:spPr>
        <p:txBody>
          <a:bodyPr/>
          <a:lstStyle/>
          <a:p>
            <a:fld id="{A0687BA6-EE4A-4E64-A6D9-84FC648C77E1}" type="slidenum">
              <a:rPr lang="en-US" altLang="zh-TW">
                <a:latin typeface="Arial" pitchFamily="34" charset="0"/>
                <a:ea typeface="新細明體" pitchFamily="18" charset="-120"/>
                <a:cs typeface="Arial" pitchFamily="34" charset="0"/>
              </a:rPr>
              <a:pPr/>
              <a:t>2</a:t>
            </a:fld>
            <a:endParaRPr lang="zh-TW" altLang="zh-TW">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346220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p:spPr>
        <p:txBody>
          <a:bodyPr/>
          <a:lstStyle/>
          <a:p>
            <a:fld id="{FA7F39B1-5A92-4503-8020-066204131585}" type="slidenum">
              <a:rPr lang="en-US" altLang="zh-TW">
                <a:latin typeface="Arial" pitchFamily="34" charset="0"/>
                <a:ea typeface="新細明體" pitchFamily="18" charset="-120"/>
                <a:cs typeface="Arial" pitchFamily="34" charset="0"/>
              </a:rPr>
              <a:pPr/>
              <a:t>3</a:t>
            </a:fld>
            <a:endParaRPr lang="en-US" altLang="zh-TW">
              <a:latin typeface="Arial" pitchFamily="34" charset="0"/>
              <a:ea typeface="新細明體" pitchFamily="18" charset="-120"/>
              <a:cs typeface="Arial" pitchFamily="34" charset="0"/>
            </a:endParaRPr>
          </a:p>
        </p:txBody>
      </p:sp>
      <p:sp>
        <p:nvSpPr>
          <p:cNvPr id="31747"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31748"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31749" name="Text Box 3"/>
          <p:cNvSpPr txBox="1">
            <a:spLocks noChangeArrowheads="1"/>
          </p:cNvSpPr>
          <p:nvPr/>
        </p:nvSpPr>
        <p:spPr bwMode="auto">
          <a:xfrm>
            <a:off x="3850444"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DCACC4B-FA80-4DE4-ABC1-7D7378797261}"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US" altLang="zh-TW" sz="1200">
              <a:solidFill>
                <a:srgbClr val="000000"/>
              </a:solidFill>
            </a:endParaRPr>
          </a:p>
        </p:txBody>
      </p:sp>
    </p:spTree>
    <p:extLst>
      <p:ext uri="{BB962C8B-B14F-4D97-AF65-F5344CB8AC3E}">
        <p14:creationId xmlns:p14="http://schemas.microsoft.com/office/powerpoint/2010/main" val="213642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p:spPr>
        <p:txBody>
          <a:bodyPr/>
          <a:lstStyle/>
          <a:p>
            <a:fld id="{74C2C968-C929-427D-A34D-90C7B2D70BD7}" type="slidenum">
              <a:rPr lang="en-US" altLang="zh-TW">
                <a:latin typeface="Arial" pitchFamily="34" charset="0"/>
                <a:ea typeface="新細明體" pitchFamily="18" charset="-120"/>
                <a:cs typeface="Arial" pitchFamily="34" charset="0"/>
              </a:rPr>
              <a:pPr/>
              <a:t>4</a:t>
            </a:fld>
            <a:endParaRPr lang="en-US" altLang="zh-TW">
              <a:latin typeface="Arial" pitchFamily="34" charset="0"/>
              <a:ea typeface="新細明體" pitchFamily="18" charset="-120"/>
              <a:cs typeface="Arial" pitchFamily="34" charset="0"/>
            </a:endParaRPr>
          </a:p>
        </p:txBody>
      </p:sp>
      <p:sp>
        <p:nvSpPr>
          <p:cNvPr id="32771"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32772"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dirty="0" smtClean="0">
              <a:latin typeface="Calibri" pitchFamily="34" charset="0"/>
            </a:endParaRPr>
          </a:p>
        </p:txBody>
      </p:sp>
      <p:sp>
        <p:nvSpPr>
          <p:cNvPr id="32773"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D09F9B-2ED8-47F7-990C-D9618819AA0A}"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US" altLang="zh-TW" sz="1200">
              <a:solidFill>
                <a:srgbClr val="000000"/>
              </a:solidFill>
            </a:endParaRPr>
          </a:p>
        </p:txBody>
      </p:sp>
    </p:spTree>
    <p:extLst>
      <p:ext uri="{BB962C8B-B14F-4D97-AF65-F5344CB8AC3E}">
        <p14:creationId xmlns:p14="http://schemas.microsoft.com/office/powerpoint/2010/main" val="388245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p:spPr>
        <p:txBody>
          <a:bodyPr/>
          <a:lstStyle/>
          <a:p>
            <a:fld id="{AB75C3D1-E126-4564-A70B-322038EB3C07}" type="slidenum">
              <a:rPr lang="en-US" altLang="zh-TW">
                <a:latin typeface="Arial" pitchFamily="34" charset="0"/>
                <a:ea typeface="新細明體" pitchFamily="18" charset="-120"/>
                <a:cs typeface="Arial" pitchFamily="34" charset="0"/>
              </a:rPr>
              <a:pPr/>
              <a:t>5</a:t>
            </a:fld>
            <a:endParaRPr lang="en-US" altLang="zh-TW">
              <a:latin typeface="Arial" pitchFamily="34" charset="0"/>
              <a:ea typeface="新細明體" pitchFamily="18" charset="-120"/>
              <a:cs typeface="Arial" pitchFamily="34" charset="0"/>
            </a:endParaRPr>
          </a:p>
        </p:txBody>
      </p:sp>
      <p:sp>
        <p:nvSpPr>
          <p:cNvPr id="33795"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33796"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33797" name="Text Box 3"/>
          <p:cNvSpPr txBox="1">
            <a:spLocks noChangeArrowheads="1"/>
          </p:cNvSpPr>
          <p:nvPr/>
        </p:nvSpPr>
        <p:spPr bwMode="auto">
          <a:xfrm>
            <a:off x="3850444"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737269-0C8F-4566-99C6-F093F67886B9}"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US" altLang="zh-TW" sz="1200">
              <a:solidFill>
                <a:srgbClr val="000000"/>
              </a:solidFill>
            </a:endParaRPr>
          </a:p>
        </p:txBody>
      </p:sp>
    </p:spTree>
    <p:extLst>
      <p:ext uri="{BB962C8B-B14F-4D97-AF65-F5344CB8AC3E}">
        <p14:creationId xmlns:p14="http://schemas.microsoft.com/office/powerpoint/2010/main" val="383054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p:spPr>
        <p:txBody>
          <a:bodyPr/>
          <a:lstStyle/>
          <a:p>
            <a:fld id="{4A291372-4175-4E8F-8DE2-6546BF7A7C6E}" type="slidenum">
              <a:rPr lang="en-US" altLang="zh-TW">
                <a:latin typeface="Arial" pitchFamily="34" charset="0"/>
                <a:ea typeface="新細明體" pitchFamily="18" charset="-120"/>
                <a:cs typeface="Arial" pitchFamily="34" charset="0"/>
              </a:rPr>
              <a:pPr/>
              <a:t>6</a:t>
            </a:fld>
            <a:endParaRPr lang="en-US" altLang="zh-TW">
              <a:latin typeface="Arial" pitchFamily="34" charset="0"/>
              <a:ea typeface="新細明體" pitchFamily="18" charset="-120"/>
              <a:cs typeface="Arial" pitchFamily="34" charset="0"/>
            </a:endParaRPr>
          </a:p>
        </p:txBody>
      </p:sp>
      <p:sp>
        <p:nvSpPr>
          <p:cNvPr id="34819"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34820"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34821"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EEF1E5-EE59-4B67-AA60-1285576688D3}"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US" altLang="zh-TW" sz="1200">
              <a:solidFill>
                <a:srgbClr val="000000"/>
              </a:solidFill>
            </a:endParaRPr>
          </a:p>
        </p:txBody>
      </p:sp>
    </p:spTree>
    <p:extLst>
      <p:ext uri="{BB962C8B-B14F-4D97-AF65-F5344CB8AC3E}">
        <p14:creationId xmlns:p14="http://schemas.microsoft.com/office/powerpoint/2010/main" val="279715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p:spPr>
        <p:txBody>
          <a:bodyPr/>
          <a:lstStyle/>
          <a:p>
            <a:fld id="{9523FB7C-BDBC-4AB0-BB47-3583AA6296C6}" type="slidenum">
              <a:rPr lang="en-US" altLang="zh-TW">
                <a:latin typeface="Arial" pitchFamily="34" charset="0"/>
                <a:ea typeface="新細明體" pitchFamily="18" charset="-120"/>
                <a:cs typeface="Arial" pitchFamily="34" charset="0"/>
              </a:rPr>
              <a:pPr/>
              <a:t>7</a:t>
            </a:fld>
            <a:endParaRPr lang="en-US" altLang="zh-TW">
              <a:latin typeface="Arial" pitchFamily="34" charset="0"/>
              <a:ea typeface="新細明體" pitchFamily="18" charset="-120"/>
              <a:cs typeface="Arial" pitchFamily="34" charset="0"/>
            </a:endParaRPr>
          </a:p>
        </p:txBody>
      </p:sp>
      <p:sp>
        <p:nvSpPr>
          <p:cNvPr id="35843"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35844"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35845"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2E9912C-B349-427A-8928-BE35DED0A6B6}"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US" altLang="zh-TW" sz="1200">
              <a:solidFill>
                <a:srgbClr val="000000"/>
              </a:solidFill>
            </a:endParaRPr>
          </a:p>
        </p:txBody>
      </p:sp>
    </p:spTree>
    <p:extLst>
      <p:ext uri="{BB962C8B-B14F-4D97-AF65-F5344CB8AC3E}">
        <p14:creationId xmlns:p14="http://schemas.microsoft.com/office/powerpoint/2010/main" val="136991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p:spPr>
        <p:txBody>
          <a:bodyPr/>
          <a:lstStyle/>
          <a:p>
            <a:fld id="{0874B306-C1F9-463D-9E38-7FEE2C4BBFCF}" type="slidenum">
              <a:rPr lang="en-US" altLang="zh-TW">
                <a:latin typeface="Arial" pitchFamily="34" charset="0"/>
                <a:ea typeface="新細明體" pitchFamily="18" charset="-120"/>
                <a:cs typeface="Arial" pitchFamily="34" charset="0"/>
              </a:rPr>
              <a:pPr/>
              <a:t>8</a:t>
            </a:fld>
            <a:endParaRPr lang="en-US" altLang="zh-TW">
              <a:latin typeface="Arial" pitchFamily="34" charset="0"/>
              <a:ea typeface="新細明體" pitchFamily="18" charset="-120"/>
              <a:cs typeface="Arial" pitchFamily="34" charset="0"/>
            </a:endParaRPr>
          </a:p>
        </p:txBody>
      </p:sp>
      <p:sp>
        <p:nvSpPr>
          <p:cNvPr id="36867"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36868"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36869"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09F1A4B-B30B-4CED-8CAF-0CFAD875750B}"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US" altLang="zh-TW" sz="1200">
              <a:solidFill>
                <a:srgbClr val="000000"/>
              </a:solidFill>
            </a:endParaRPr>
          </a:p>
        </p:txBody>
      </p:sp>
    </p:spTree>
    <p:extLst>
      <p:ext uri="{BB962C8B-B14F-4D97-AF65-F5344CB8AC3E}">
        <p14:creationId xmlns:p14="http://schemas.microsoft.com/office/powerpoint/2010/main" val="273932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p:spPr>
        <p:txBody>
          <a:bodyPr/>
          <a:lstStyle/>
          <a:p>
            <a:fld id="{0585BB8E-C368-462D-A931-3D98C6E0EF25}" type="slidenum">
              <a:rPr lang="en-US" altLang="zh-TW">
                <a:latin typeface="Arial" pitchFamily="34" charset="0"/>
                <a:ea typeface="新細明體" pitchFamily="18" charset="-120"/>
                <a:cs typeface="Arial" pitchFamily="34" charset="0"/>
              </a:rPr>
              <a:pPr/>
              <a:t>9</a:t>
            </a:fld>
            <a:endParaRPr lang="en-US" altLang="zh-TW">
              <a:latin typeface="Arial" pitchFamily="34" charset="0"/>
              <a:ea typeface="新細明體" pitchFamily="18" charset="-120"/>
              <a:cs typeface="Arial" pitchFamily="34" charset="0"/>
            </a:endParaRPr>
          </a:p>
        </p:txBody>
      </p:sp>
      <p:sp>
        <p:nvSpPr>
          <p:cNvPr id="37891" name="Rectangle 1"/>
          <p:cNvSpPr txBox="1">
            <a:spLocks noGrp="1" noRot="1" noChangeAspect="1" noChangeArrowheads="1" noTextEdit="1"/>
          </p:cNvSpPr>
          <p:nvPr>
            <p:ph type="sldImg"/>
          </p:nvPr>
        </p:nvSpPr>
        <p:spPr>
          <a:xfrm>
            <a:off x="917575" y="744538"/>
            <a:ext cx="4962525" cy="3722687"/>
          </a:xfrm>
          <a:solidFill>
            <a:srgbClr val="FFFFFF"/>
          </a:solidFill>
          <a:ln/>
        </p:spPr>
      </p:sp>
      <p:sp>
        <p:nvSpPr>
          <p:cNvPr id="37892" name="Rectangle 2"/>
          <p:cNvSpPr txBox="1">
            <a:spLocks noGrp="1" noChangeArrowheads="1"/>
          </p:cNvSpPr>
          <p:nvPr>
            <p:ph type="body" idx="1"/>
          </p:nvPr>
        </p:nvSpPr>
        <p:spPr>
          <a:xfrm>
            <a:off x="679768" y="4715153"/>
            <a:ext cx="5438140" cy="4466987"/>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mtClean="0">
              <a:latin typeface="Calibri" pitchFamily="34" charset="0"/>
            </a:endParaRPr>
          </a:p>
        </p:txBody>
      </p:sp>
      <p:sp>
        <p:nvSpPr>
          <p:cNvPr id="37893" name="Text Box 3"/>
          <p:cNvSpPr txBox="1">
            <a:spLocks noChangeArrowheads="1"/>
          </p:cNvSpPr>
          <p:nvPr/>
        </p:nvSpPr>
        <p:spPr bwMode="auto">
          <a:xfrm>
            <a:off x="3850443" y="9428583"/>
            <a:ext cx="2945659" cy="496332"/>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8937851-9BB2-4BD4-9371-FBB88DA556F5}"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US" altLang="zh-TW" sz="1200">
              <a:solidFill>
                <a:srgbClr val="000000"/>
              </a:solidFill>
            </a:endParaRPr>
          </a:p>
        </p:txBody>
      </p:sp>
    </p:spTree>
    <p:extLst>
      <p:ext uri="{BB962C8B-B14F-4D97-AF65-F5344CB8AC3E}">
        <p14:creationId xmlns:p14="http://schemas.microsoft.com/office/powerpoint/2010/main" val="327831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round/>
            <a:headEnd/>
            <a:tailEnd/>
          </a:ln>
        </p:spPr>
      </p:pic>
      <p:sp>
        <p:nvSpPr>
          <p:cNvPr id="2" name="Text Box 2"/>
          <p:cNvSpPr txBox="1">
            <a:spLocks noChangeArrowheads="1"/>
          </p:cNvSpPr>
          <p:nvPr/>
        </p:nvSpPr>
        <p:spPr bwMode="auto">
          <a:xfrm>
            <a:off x="7723188" y="6375400"/>
            <a:ext cx="1552575" cy="3683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a:solidFill>
                  <a:srgbClr val="5EC902"/>
                </a:solidFill>
                <a:latin typeface="Arial" charset="0"/>
                <a:ea typeface="新細明體" pitchFamily="16" charset="-120"/>
                <a:cs typeface="Arial" charset="0"/>
              </a:rPr>
              <a:t>Page </a:t>
            </a:r>
            <a:fld id="{93805346-8003-4D67-A546-EE5B05FDFA60}" type="slidenum">
              <a:rPr lang="fr-FR" b="1">
                <a:solidFill>
                  <a:srgbClr val="5EC902"/>
                </a:solidFill>
                <a:latin typeface="Arial" charset="0"/>
                <a:ea typeface="新細明體" pitchFamily="16" charset="-120"/>
                <a:cs typeface="Arial" charset="0"/>
              </a:rPr>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fr-FR" b="1">
              <a:solidFill>
                <a:srgbClr val="5EC902"/>
              </a:solidFill>
              <a:latin typeface="Arial" charset="0"/>
              <a:ea typeface="新細明體" pitchFamily="16" charset="-120"/>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5.png"/><Relationship Id="rId4" Type="http://schemas.openxmlformats.org/officeDocument/2006/relationships/diagramData" Target="../diagrams/data7.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jpeg"/><Relationship Id="rId4" Type="http://schemas.openxmlformats.org/officeDocument/2006/relationships/diagramLayout" Target="../diagrams/layout3.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srcRect/>
          <a:stretch>
            <a:fillRect/>
          </a:stretch>
        </p:blipFill>
        <p:spPr bwMode="auto">
          <a:xfrm>
            <a:off x="0" y="1268760"/>
            <a:ext cx="9144000" cy="5589240"/>
          </a:xfrm>
          <a:prstGeom prst="rect">
            <a:avLst/>
          </a:prstGeom>
          <a:noFill/>
          <a:ln w="9525">
            <a:noFill/>
            <a:round/>
            <a:headEnd/>
            <a:tailEnd/>
          </a:ln>
        </p:spPr>
      </p:pic>
      <p:sp>
        <p:nvSpPr>
          <p:cNvPr id="2052" name="文字方塊 4"/>
          <p:cNvSpPr txBox="1">
            <a:spLocks noChangeArrowheads="1"/>
          </p:cNvSpPr>
          <p:nvPr/>
        </p:nvSpPr>
        <p:spPr bwMode="auto">
          <a:xfrm>
            <a:off x="755576" y="332656"/>
            <a:ext cx="7632700" cy="1570038"/>
          </a:xfrm>
          <a:prstGeom prst="rect">
            <a:avLst/>
          </a:prstGeom>
          <a:noFill/>
          <a:ln w="9525">
            <a:noFill/>
            <a:miter lim="800000"/>
            <a:headEnd/>
            <a:tailEnd/>
          </a:ln>
        </p:spPr>
        <p:txBody>
          <a:bodyPr>
            <a:spAutoFit/>
          </a:bodyPr>
          <a:lstStyle/>
          <a:p>
            <a:pPr algn="ctr"/>
            <a:r>
              <a:rPr lang="zh-TW" altLang="zh-TW" sz="4800" b="1" dirty="0">
                <a:solidFill>
                  <a:schemeClr val="tx1"/>
                </a:solidFill>
                <a:ea typeface="Adobe 繁黑體 Std B"/>
                <a:cs typeface="Adobe 繁黑體 Std B"/>
              </a:rPr>
              <a:t>一次搞懂房地</a:t>
            </a:r>
            <a:r>
              <a:rPr lang="zh-TW" altLang="zh-TW" sz="4800" b="1" dirty="0" smtClean="0">
                <a:solidFill>
                  <a:schemeClr val="tx1"/>
                </a:solidFill>
                <a:ea typeface="Adobe 繁黑體 Std B"/>
                <a:cs typeface="Adobe 繁黑體 Std B"/>
              </a:rPr>
              <a:t>合一</a:t>
            </a:r>
            <a:r>
              <a:rPr lang="zh-TW" altLang="en-US" sz="4800" b="1" dirty="0" smtClean="0">
                <a:solidFill>
                  <a:schemeClr val="tx1"/>
                </a:solidFill>
                <a:ea typeface="Adobe 繁黑體 Std B"/>
                <a:cs typeface="Adobe 繁黑體 Std B"/>
              </a:rPr>
              <a:t>所得</a:t>
            </a:r>
            <a:r>
              <a:rPr lang="zh-TW" altLang="zh-TW" sz="4800" b="1" dirty="0" smtClean="0">
                <a:solidFill>
                  <a:schemeClr val="tx1"/>
                </a:solidFill>
                <a:ea typeface="Adobe 繁黑體 Std B"/>
                <a:cs typeface="Adobe 繁黑體 Std B"/>
              </a:rPr>
              <a:t>稅</a:t>
            </a:r>
            <a:endParaRPr lang="en-US" altLang="zh-TW" sz="4800" b="1" dirty="0">
              <a:solidFill>
                <a:schemeClr val="tx1"/>
              </a:solidFill>
              <a:ea typeface="Adobe 繁黑體 Std B"/>
              <a:cs typeface="Adobe 繁黑體 Std B"/>
            </a:endParaRPr>
          </a:p>
          <a:p>
            <a:pPr algn="ctr"/>
            <a:r>
              <a:rPr lang="zh-TW" altLang="zh-TW" sz="4800" b="1" dirty="0">
                <a:solidFill>
                  <a:schemeClr val="tx1"/>
                </a:solidFill>
                <a:ea typeface="Adobe 繁黑體 Std B"/>
                <a:cs typeface="Adobe 繁黑體 Std B"/>
              </a:rPr>
              <a:t>與不動產仲介業因應對策</a:t>
            </a:r>
            <a:endParaRPr lang="zh-TW" altLang="en-US" sz="4800" dirty="0">
              <a:solidFill>
                <a:schemeClr val="tx1"/>
              </a:solidFill>
              <a:ea typeface="Adobe 繁黑體 Std B"/>
              <a:cs typeface="Adobe 繁黑體 Std B"/>
            </a:endParaRPr>
          </a:p>
        </p:txBody>
      </p:sp>
      <p:sp>
        <p:nvSpPr>
          <p:cNvPr id="5" name="矩形 4"/>
          <p:cNvSpPr/>
          <p:nvPr/>
        </p:nvSpPr>
        <p:spPr bwMode="auto">
          <a:xfrm>
            <a:off x="6372200" y="6093296"/>
            <a:ext cx="2664296" cy="57606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tx1"/>
              </a:solidFill>
              <a:effectLst/>
              <a:latin typeface="Arial" charset="0"/>
              <a:cs typeface="Arial" charset="0"/>
            </a:endParaRPr>
          </a:p>
        </p:txBody>
      </p:sp>
      <p:sp>
        <p:nvSpPr>
          <p:cNvPr id="2051" name="Text Box 3"/>
          <p:cNvSpPr txBox="1">
            <a:spLocks noChangeArrowheads="1"/>
          </p:cNvSpPr>
          <p:nvPr/>
        </p:nvSpPr>
        <p:spPr bwMode="auto">
          <a:xfrm>
            <a:off x="6444208" y="6021288"/>
            <a:ext cx="2554809" cy="463846"/>
          </a:xfrm>
          <a:prstGeom prst="rect">
            <a:avLst/>
          </a:prstGeom>
          <a:solidFill>
            <a:srgbClr val="FFFF66"/>
          </a:solidFill>
          <a:ln w="9525">
            <a:noFill/>
            <a:round/>
            <a:headEnd/>
            <a:tailEnd/>
          </a:ln>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400" b="1" dirty="0">
                <a:solidFill>
                  <a:srgbClr val="000000"/>
                </a:solidFill>
                <a:ea typeface="新細明體" pitchFamily="18" charset="-120"/>
              </a:rPr>
              <a:t>  </a:t>
            </a:r>
            <a:r>
              <a:rPr lang="en-US" altLang="zh-TW" sz="2400" b="1" dirty="0" smtClean="0">
                <a:solidFill>
                  <a:srgbClr val="000000"/>
                </a:solidFill>
                <a:ea typeface="新細明體" pitchFamily="18" charset="-120"/>
              </a:rPr>
              <a:t>   </a:t>
            </a:r>
            <a:r>
              <a:rPr lang="zh-TW" sz="2400" b="1" dirty="0">
                <a:solidFill>
                  <a:srgbClr val="000000"/>
                </a:solidFill>
                <a:ea typeface="新細明體" pitchFamily="18" charset="-120"/>
              </a:rPr>
              <a:t>林秀銘 </a:t>
            </a:r>
            <a:r>
              <a:rPr lang="en-US" altLang="zh-TW" sz="2400" b="1" dirty="0" smtClean="0">
                <a:solidFill>
                  <a:srgbClr val="000000"/>
                </a:solidFill>
                <a:ea typeface="新細明體" pitchFamily="18" charset="-120"/>
              </a:rPr>
              <a:t> </a:t>
            </a:r>
            <a:r>
              <a:rPr lang="zh-TW" sz="2400" b="1" dirty="0" smtClean="0">
                <a:solidFill>
                  <a:srgbClr val="000000"/>
                </a:solidFill>
                <a:ea typeface="新細明體" pitchFamily="18" charset="-120"/>
              </a:rPr>
              <a:t> </a:t>
            </a:r>
            <a:r>
              <a:rPr lang="zh-TW" sz="2400" b="1" dirty="0">
                <a:solidFill>
                  <a:srgbClr val="000000"/>
                </a:solidFill>
                <a:ea typeface="新細明體" pitchFamily="18" charset="-120"/>
              </a:rPr>
              <a:t>老師</a:t>
            </a:r>
          </a:p>
        </p:txBody>
      </p:sp>
      <p:pic>
        <p:nvPicPr>
          <p:cNvPr id="6" name="Picture 4" descr="https://fbcdn-sphotos-h-a.akamaihd.net/hphotos-ak-xpa1/t31.0-8/1278065_728431913839659_815442755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132856"/>
            <a:ext cx="2448272" cy="3868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graphicFrame>
        <p:nvGraphicFramePr>
          <p:cNvPr id="6" name="內容版面配置區 5"/>
          <p:cNvGraphicFramePr>
            <a:graphicFrameLocks noGrp="1"/>
          </p:cNvGraphicFramePr>
          <p:nvPr>
            <p:ph idx="1"/>
          </p:nvPr>
        </p:nvGraphicFramePr>
        <p:xfrm>
          <a:off x="2555776" y="1628800"/>
          <a:ext cx="79928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流程圖: 打孔紙帶 7"/>
          <p:cNvSpPr/>
          <p:nvPr/>
        </p:nvSpPr>
        <p:spPr bwMode="auto">
          <a:xfrm>
            <a:off x="179512" y="1844824"/>
            <a:ext cx="4896544" cy="2016224"/>
          </a:xfrm>
          <a:prstGeom prst="flowChartPunchedTap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2100"/>
              </a:lnSpc>
              <a:spcAft>
                <a:spcPts val="0"/>
              </a:spcAft>
            </a:pPr>
            <a:endParaRPr lang="zh-TW" altLang="zh-TW" kern="100" dirty="0">
              <a:solidFill>
                <a:srgbClr val="FF0000"/>
              </a:solidFill>
              <a:latin typeface="Calibri"/>
              <a:ea typeface="新細明體"/>
              <a:cs typeface="Times New Roman"/>
            </a:endParaRPr>
          </a:p>
        </p:txBody>
      </p:sp>
      <p:sp>
        <p:nvSpPr>
          <p:cNvPr id="7" name="流程圖: 打孔紙帶 6"/>
          <p:cNvSpPr/>
          <p:nvPr/>
        </p:nvSpPr>
        <p:spPr bwMode="auto">
          <a:xfrm>
            <a:off x="179512" y="1268760"/>
            <a:ext cx="4896544" cy="2304256"/>
          </a:xfrm>
          <a:prstGeom prst="flowChartPunchedTape">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nSpc>
                <a:spcPts val="2100"/>
              </a:lnSpc>
              <a:spcAft>
                <a:spcPts val="0"/>
              </a:spcAft>
            </a:pPr>
            <a:r>
              <a:rPr lang="zh-TW" altLang="zh-TW"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t>非自用房地短期交易加重課稅，短</a:t>
            </a:r>
            <a:r>
              <a:rPr lang="en-US" altLang="zh-TW"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t/>
            </a:r>
            <a:br>
              <a:rPr lang="en-US" altLang="zh-TW"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br>
            <a:endParaRPr lang="en-US" altLang="zh-TW"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endParaRPr>
          </a:p>
          <a:p>
            <a:pPr>
              <a:lnSpc>
                <a:spcPts val="2100"/>
              </a:lnSpc>
              <a:spcAft>
                <a:spcPts val="0"/>
              </a:spcAft>
            </a:pPr>
            <a:r>
              <a:rPr lang="zh-TW" altLang="zh-TW"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t>期內移轉的房屋及其坐落基地</a:t>
            </a:r>
            <a:r>
              <a:rPr lang="zh-TW" altLang="en-US"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t>及得</a:t>
            </a:r>
            <a:endParaRPr lang="en-US" altLang="zh-TW"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endParaRPr>
          </a:p>
          <a:p>
            <a:pPr>
              <a:lnSpc>
                <a:spcPts val="2100"/>
              </a:lnSpc>
              <a:spcAft>
                <a:spcPts val="0"/>
              </a:spcAft>
            </a:pPr>
            <a:endParaRPr lang="en-US" altLang="zh-TW" sz="2400" b="1" kern="100" dirty="0">
              <a:solidFill>
                <a:srgbClr val="FF3300"/>
              </a:solidFill>
              <a:effectLst>
                <a:outerShdw blurRad="38100" dist="38100" dir="2700000" algn="tl">
                  <a:srgbClr val="000000">
                    <a:alpha val="43137"/>
                  </a:srgbClr>
                </a:outerShdw>
              </a:effectLst>
              <a:latin typeface="Calibri"/>
              <a:ea typeface="新細明體"/>
              <a:cs typeface="Times New Roman"/>
            </a:endParaRPr>
          </a:p>
          <a:p>
            <a:pPr>
              <a:lnSpc>
                <a:spcPts val="2100"/>
              </a:lnSpc>
              <a:spcAft>
                <a:spcPts val="0"/>
              </a:spcAft>
            </a:pPr>
            <a:r>
              <a:rPr lang="zh-TW" altLang="en-US"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t>核發建照執照之都市</a:t>
            </a:r>
            <a:r>
              <a:rPr lang="zh-TW" altLang="en-US"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t>土地</a:t>
            </a:r>
            <a:r>
              <a:rPr lang="en-US" altLang="zh-TW"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t>..</a:t>
            </a:r>
            <a:r>
              <a:rPr lang="zh-TW" altLang="en-US"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t> </a:t>
            </a:r>
            <a:r>
              <a:rPr lang="zh-TW" altLang="en-US"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rPr>
              <a:t>等。</a:t>
            </a:r>
            <a:endParaRPr lang="en-US" altLang="zh-TW" sz="2400" b="1" kern="100" dirty="0" smtClean="0">
              <a:solidFill>
                <a:srgbClr val="FF3300"/>
              </a:solidFill>
              <a:effectLst>
                <a:outerShdw blurRad="38100" dist="38100" dir="2700000" algn="tl">
                  <a:srgbClr val="000000">
                    <a:alpha val="43137"/>
                  </a:srgbClr>
                </a:outerShdw>
              </a:effectLst>
              <a:latin typeface="Calibri"/>
              <a:ea typeface="新細明體"/>
              <a:cs typeface="Times New Roman"/>
            </a:endParaRPr>
          </a:p>
        </p:txBody>
      </p:sp>
      <p:sp>
        <p:nvSpPr>
          <p:cNvPr id="9" name="矩形 8"/>
          <p:cNvSpPr/>
          <p:nvPr/>
        </p:nvSpPr>
        <p:spPr bwMode="auto">
          <a:xfrm>
            <a:off x="0" y="692696"/>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4" name="圓角矩形 3"/>
          <p:cNvSpPr/>
          <p:nvPr/>
        </p:nvSpPr>
        <p:spPr bwMode="auto">
          <a:xfrm>
            <a:off x="2123728" y="260648"/>
            <a:ext cx="4536504" cy="576064"/>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5" name="圓角矩形 4"/>
          <p:cNvSpPr/>
          <p:nvPr/>
        </p:nvSpPr>
        <p:spPr bwMode="auto">
          <a:xfrm>
            <a:off x="2411760" y="260648"/>
            <a:ext cx="4104456" cy="576064"/>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zh-TW" altLang="zh-TW" sz="3200" b="1" dirty="0" smtClean="0">
                <a:solidFill>
                  <a:schemeClr val="tx1"/>
                </a:solidFill>
                <a:ea typeface="新細明體" pitchFamily="18" charset="-120"/>
              </a:rPr>
              <a:t>奢</a:t>
            </a:r>
            <a:r>
              <a:rPr lang="en-US" altLang="zh-TW" sz="3200" b="1" dirty="0" smtClean="0">
                <a:solidFill>
                  <a:schemeClr val="tx1"/>
                </a:solidFill>
                <a:ea typeface="新細明體" pitchFamily="18" charset="-120"/>
              </a:rPr>
              <a:t>    </a:t>
            </a:r>
            <a:r>
              <a:rPr lang="zh-TW" altLang="zh-TW" sz="3200" b="1" dirty="0" smtClean="0">
                <a:solidFill>
                  <a:schemeClr val="tx1"/>
                </a:solidFill>
                <a:ea typeface="新細明體" pitchFamily="18" charset="-120"/>
              </a:rPr>
              <a:t>侈</a:t>
            </a:r>
            <a:r>
              <a:rPr lang="en-US" altLang="zh-TW" sz="3200" b="1" dirty="0" smtClean="0">
                <a:solidFill>
                  <a:schemeClr val="tx1"/>
                </a:solidFill>
                <a:ea typeface="新細明體" pitchFamily="18" charset="-120"/>
              </a:rPr>
              <a:t>    </a:t>
            </a:r>
            <a:r>
              <a:rPr lang="zh-TW" altLang="zh-TW" sz="3200" b="1" dirty="0" smtClean="0">
                <a:solidFill>
                  <a:schemeClr val="tx1"/>
                </a:solidFill>
                <a:ea typeface="新細明體" pitchFamily="18" charset="-120"/>
              </a:rPr>
              <a:t>稅</a:t>
            </a:r>
            <a:endParaRPr kumimoji="0" lang="zh-TW" altLang="en-US" sz="2800" b="1" i="0" u="none" strike="noStrike" cap="none" normalizeH="0" baseline="0" dirty="0" smtClean="0">
              <a:ln>
                <a:noFill/>
              </a:ln>
              <a:solidFill>
                <a:schemeClr val="tx1"/>
              </a:solidFill>
              <a:effectLst/>
              <a:latin typeface="Arial" charset="0"/>
              <a:cs typeface="Arial" charset="0"/>
            </a:endParaRPr>
          </a:p>
        </p:txBody>
      </p:sp>
      <p:sp>
        <p:nvSpPr>
          <p:cNvPr id="10" name="橢圓 9"/>
          <p:cNvSpPr/>
          <p:nvPr/>
        </p:nvSpPr>
        <p:spPr bwMode="auto">
          <a:xfrm>
            <a:off x="611560" y="0"/>
            <a:ext cx="504056" cy="5040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1" name="橢圓 10"/>
          <p:cNvSpPr/>
          <p:nvPr/>
        </p:nvSpPr>
        <p:spPr bwMode="auto">
          <a:xfrm>
            <a:off x="107504" y="476672"/>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2" name="橢圓 11"/>
          <p:cNvSpPr/>
          <p:nvPr/>
        </p:nvSpPr>
        <p:spPr bwMode="auto">
          <a:xfrm>
            <a:off x="1331640" y="260648"/>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3" name="橢圓 12"/>
          <p:cNvSpPr/>
          <p:nvPr/>
        </p:nvSpPr>
        <p:spPr bwMode="auto">
          <a:xfrm>
            <a:off x="6804248" y="116632"/>
            <a:ext cx="504056" cy="5040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4" name="橢圓 13"/>
          <p:cNvSpPr/>
          <p:nvPr/>
        </p:nvSpPr>
        <p:spPr bwMode="auto">
          <a:xfrm>
            <a:off x="7380312" y="476672"/>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5" name="橢圓 14"/>
          <p:cNvSpPr/>
          <p:nvPr/>
        </p:nvSpPr>
        <p:spPr bwMode="auto">
          <a:xfrm>
            <a:off x="8532440" y="116632"/>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6" name="橢圓 15"/>
          <p:cNvSpPr/>
          <p:nvPr/>
        </p:nvSpPr>
        <p:spPr bwMode="auto">
          <a:xfrm>
            <a:off x="8028384" y="548680"/>
            <a:ext cx="504056" cy="5040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7"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11</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31"/>
          <p:cNvSpPr/>
          <p:nvPr/>
        </p:nvSpPr>
        <p:spPr>
          <a:xfrm>
            <a:off x="827585" y="1556792"/>
            <a:ext cx="7344815"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cs typeface="Arial" charset="0"/>
            </a:endParaRPr>
          </a:p>
        </p:txBody>
      </p:sp>
      <p:pic>
        <p:nvPicPr>
          <p:cNvPr id="20" name="Picture 3"/>
          <p:cNvPicPr>
            <a:picLocks noChangeAspect="1"/>
          </p:cNvPicPr>
          <p:nvPr/>
        </p:nvPicPr>
        <p:blipFill>
          <a:blip r:embed="rId3" cstate="print"/>
          <a:srcRect/>
          <a:stretch>
            <a:fillRect/>
          </a:stretch>
        </p:blipFill>
        <p:spPr bwMode="auto">
          <a:xfrm>
            <a:off x="0" y="978664"/>
            <a:ext cx="9036496" cy="5879336"/>
          </a:xfrm>
          <a:prstGeom prst="rect">
            <a:avLst/>
          </a:prstGeom>
          <a:noFill/>
          <a:ln w="9525">
            <a:noFill/>
            <a:miter lim="800000"/>
            <a:headEnd/>
            <a:tailEnd/>
          </a:ln>
        </p:spPr>
      </p:pic>
      <p:graphicFrame>
        <p:nvGraphicFramePr>
          <p:cNvPr id="49" name="資料庫圖表 48"/>
          <p:cNvGraphicFramePr/>
          <p:nvPr>
            <p:extLst>
              <p:ext uri="{D42A27DB-BD31-4B8C-83A1-F6EECF244321}">
                <p14:modId xmlns:p14="http://schemas.microsoft.com/office/powerpoint/2010/main" val="1059914627"/>
              </p:ext>
            </p:extLst>
          </p:nvPr>
        </p:nvGraphicFramePr>
        <p:xfrm>
          <a:off x="899592" y="1772816"/>
          <a:ext cx="7272808"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矩形 4"/>
          <p:cNvSpPr/>
          <p:nvPr/>
        </p:nvSpPr>
        <p:spPr bwMode="auto">
          <a:xfrm>
            <a:off x="0" y="620688"/>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14" name="Group 14"/>
          <p:cNvGrpSpPr>
            <a:grpSpLocks/>
          </p:cNvGrpSpPr>
          <p:nvPr/>
        </p:nvGrpSpPr>
        <p:grpSpPr bwMode="auto">
          <a:xfrm>
            <a:off x="1403648" y="188640"/>
            <a:ext cx="6192688" cy="627063"/>
            <a:chOff x="1162" y="3793"/>
            <a:chExt cx="2404" cy="395"/>
          </a:xfrm>
        </p:grpSpPr>
        <p:sp>
          <p:nvSpPr>
            <p:cNvPr id="1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6" name="AutoShape 16"/>
            <p:cNvSpPr>
              <a:spLocks noChangeArrowheads="1"/>
            </p:cNvSpPr>
            <p:nvPr/>
          </p:nvSpPr>
          <p:spPr bwMode="auto">
            <a:xfrm>
              <a:off x="1330" y="3838"/>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8" name="矩形 17"/>
          <p:cNvSpPr/>
          <p:nvPr/>
        </p:nvSpPr>
        <p:spPr>
          <a:xfrm>
            <a:off x="2267744" y="260648"/>
            <a:ext cx="5112568" cy="584775"/>
          </a:xfrm>
          <a:prstGeom prst="rect">
            <a:avLst/>
          </a:prstGeom>
        </p:spPr>
        <p:txBody>
          <a:bodyPr wrap="square">
            <a:spAutoFit/>
          </a:bodyPr>
          <a:lstStyle/>
          <a:p>
            <a:r>
              <a:rPr lang="zh-TW" altLang="zh-TW" sz="3200" b="1" dirty="0" smtClean="0">
                <a:solidFill>
                  <a:schemeClr val="tx1"/>
                </a:solidFill>
                <a:ea typeface="新細明體" pitchFamily="18" charset="-120"/>
              </a:rPr>
              <a:t>囤房稅</a:t>
            </a:r>
            <a:r>
              <a:rPr lang="en-US" altLang="zh-TW" sz="3200" b="1" dirty="0" smtClean="0">
                <a:solidFill>
                  <a:schemeClr val="tx1"/>
                </a:solidFill>
                <a:ea typeface="新細明體" pitchFamily="18" charset="-120"/>
              </a:rPr>
              <a:t> (</a:t>
            </a:r>
            <a:r>
              <a:rPr lang="zh-TW" altLang="zh-TW" sz="3200" b="1" dirty="0" smtClean="0">
                <a:solidFill>
                  <a:schemeClr val="tx1"/>
                </a:solidFill>
                <a:ea typeface="新細明體" pitchFamily="18" charset="-120"/>
              </a:rPr>
              <a:t>房屋稅稅率加重</a:t>
            </a:r>
            <a:r>
              <a:rPr lang="en-US" altLang="zh-TW" sz="3200" b="1" dirty="0" smtClean="0">
                <a:solidFill>
                  <a:schemeClr val="tx1"/>
                </a:solidFill>
                <a:ea typeface="新細明體" pitchFamily="18" charset="-120"/>
              </a:rPr>
              <a:t>)</a:t>
            </a:r>
            <a:endParaRPr lang="zh-TW" altLang="en-US" sz="3200" dirty="0">
              <a:solidFill>
                <a:schemeClr val="tx1"/>
              </a:solidFill>
            </a:endParaRPr>
          </a:p>
        </p:txBody>
      </p:sp>
      <p:grpSp>
        <p:nvGrpSpPr>
          <p:cNvPr id="21" name="Group 207"/>
          <p:cNvGrpSpPr>
            <a:grpSpLocks noChangeAspect="1"/>
          </p:cNvGrpSpPr>
          <p:nvPr/>
        </p:nvGrpSpPr>
        <p:grpSpPr bwMode="auto">
          <a:xfrm>
            <a:off x="827584" y="1556792"/>
            <a:ext cx="7416824" cy="151405"/>
            <a:chOff x="962" y="2108"/>
            <a:chExt cx="3836" cy="104"/>
          </a:xfrm>
        </p:grpSpPr>
        <p:sp>
          <p:nvSpPr>
            <p:cNvPr id="22" name="AutoShape 206"/>
            <p:cNvSpPr>
              <a:spLocks noChangeAspect="1" noChangeArrowheads="1" noTextEdit="1"/>
            </p:cNvSpPr>
            <p:nvPr/>
          </p:nvSpPr>
          <p:spPr bwMode="auto">
            <a:xfrm>
              <a:off x="962" y="2108"/>
              <a:ext cx="3836" cy="104"/>
            </a:xfrm>
            <a:prstGeom prst="rect">
              <a:avLst/>
            </a:prstGeom>
            <a:noFill/>
            <a:ln w="9525">
              <a:noFill/>
              <a:miter lim="800000"/>
              <a:headEnd/>
              <a:tailEnd/>
            </a:ln>
          </p:spPr>
          <p:txBody>
            <a:bodyPr/>
            <a:lstStyle/>
            <a:p>
              <a:endParaRPr lang="zh-TW" altLang="en-US"/>
            </a:p>
          </p:txBody>
        </p:sp>
        <p:sp>
          <p:nvSpPr>
            <p:cNvPr id="23" name="Rectangle 208"/>
            <p:cNvSpPr>
              <a:spLocks noChangeArrowheads="1"/>
            </p:cNvSpPr>
            <p:nvPr/>
          </p:nvSpPr>
          <p:spPr bwMode="auto">
            <a:xfrm>
              <a:off x="962" y="2108"/>
              <a:ext cx="3836" cy="104"/>
            </a:xfrm>
            <a:prstGeom prst="rect">
              <a:avLst/>
            </a:prstGeom>
            <a:solidFill>
              <a:srgbClr val="000000"/>
            </a:solidFill>
            <a:ln w="9525">
              <a:noFill/>
              <a:miter lim="800000"/>
              <a:headEnd/>
              <a:tailEnd/>
            </a:ln>
          </p:spPr>
          <p:txBody>
            <a:bodyPr/>
            <a:lstStyle/>
            <a:p>
              <a:endParaRPr lang="en-GB"/>
            </a:p>
          </p:txBody>
        </p:sp>
        <p:sp>
          <p:nvSpPr>
            <p:cNvPr id="2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w="9525">
              <a:noFill/>
              <a:round/>
              <a:headEnd/>
              <a:tailEnd/>
            </a:ln>
          </p:spPr>
          <p:txBody>
            <a:bodyPr/>
            <a:lstStyle/>
            <a:p>
              <a:endParaRPr lang="zh-TW" altLang="en-US"/>
            </a:p>
          </p:txBody>
        </p:sp>
        <p:sp>
          <p:nvSpPr>
            <p:cNvPr id="25" name="Rectangle 210"/>
            <p:cNvSpPr>
              <a:spLocks noChangeArrowheads="1"/>
            </p:cNvSpPr>
            <p:nvPr/>
          </p:nvSpPr>
          <p:spPr bwMode="auto">
            <a:xfrm>
              <a:off x="4654" y="2142"/>
              <a:ext cx="88" cy="38"/>
            </a:xfrm>
            <a:prstGeom prst="rect">
              <a:avLst/>
            </a:prstGeom>
            <a:solidFill>
              <a:srgbClr val="FFFFFF"/>
            </a:solidFill>
            <a:ln w="9525">
              <a:noFill/>
              <a:miter lim="800000"/>
              <a:headEnd/>
              <a:tailEnd/>
            </a:ln>
          </p:spPr>
          <p:txBody>
            <a:bodyPr/>
            <a:lstStyle/>
            <a:p>
              <a:endParaRPr lang="en-GB"/>
            </a:p>
          </p:txBody>
        </p:sp>
        <p:sp>
          <p:nvSpPr>
            <p:cNvPr id="2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w="9525">
              <a:noFill/>
              <a:round/>
              <a:headEnd/>
              <a:tailEnd/>
            </a:ln>
          </p:spPr>
          <p:txBody>
            <a:bodyPr/>
            <a:lstStyle/>
            <a:p>
              <a:endParaRPr lang="zh-TW" altLang="en-US"/>
            </a:p>
          </p:txBody>
        </p:sp>
        <p:sp>
          <p:nvSpPr>
            <p:cNvPr id="2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w="9525">
              <a:noFill/>
              <a:round/>
              <a:headEnd/>
              <a:tailEnd/>
            </a:ln>
          </p:spPr>
          <p:txBody>
            <a:bodyPr/>
            <a:lstStyle/>
            <a:p>
              <a:endParaRPr lang="zh-TW" altLang="en-US"/>
            </a:p>
          </p:txBody>
        </p:sp>
        <p:sp>
          <p:nvSpPr>
            <p:cNvPr id="2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w="9525">
              <a:noFill/>
              <a:round/>
              <a:headEnd/>
              <a:tailEnd/>
            </a:ln>
          </p:spPr>
          <p:txBody>
            <a:bodyPr/>
            <a:lstStyle/>
            <a:p>
              <a:endParaRPr lang="zh-TW" altLang="en-US"/>
            </a:p>
          </p:txBody>
        </p:sp>
        <p:sp>
          <p:nvSpPr>
            <p:cNvPr id="2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w="9525">
              <a:noFill/>
              <a:round/>
              <a:headEnd/>
              <a:tailEnd/>
            </a:ln>
          </p:spPr>
          <p:txBody>
            <a:bodyPr/>
            <a:lstStyle/>
            <a:p>
              <a:endParaRPr lang="zh-TW" altLang="en-US"/>
            </a:p>
          </p:txBody>
        </p:sp>
        <p:sp>
          <p:nvSpPr>
            <p:cNvPr id="3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w="9525">
              <a:noFill/>
              <a:round/>
              <a:headEnd/>
              <a:tailEnd/>
            </a:ln>
          </p:spPr>
          <p:txBody>
            <a:bodyPr/>
            <a:lstStyle/>
            <a:p>
              <a:endParaRPr lang="zh-TW" altLang="en-US"/>
            </a:p>
          </p:txBody>
        </p:sp>
        <p:sp>
          <p:nvSpPr>
            <p:cNvPr id="3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w="9525">
              <a:noFill/>
              <a:round/>
              <a:headEnd/>
              <a:tailEnd/>
            </a:ln>
          </p:spPr>
          <p:txBody>
            <a:bodyPr/>
            <a:lstStyle/>
            <a:p>
              <a:endParaRPr lang="zh-TW" altLang="en-US"/>
            </a:p>
          </p:txBody>
        </p:sp>
        <p:sp>
          <p:nvSpPr>
            <p:cNvPr id="3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w="9525">
              <a:noFill/>
              <a:round/>
              <a:headEnd/>
              <a:tailEnd/>
            </a:ln>
          </p:spPr>
          <p:txBody>
            <a:bodyPr/>
            <a:lstStyle/>
            <a:p>
              <a:endParaRPr lang="zh-TW" altLang="en-US"/>
            </a:p>
          </p:txBody>
        </p:sp>
        <p:sp>
          <p:nvSpPr>
            <p:cNvPr id="3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w="9525">
              <a:noFill/>
              <a:round/>
              <a:headEnd/>
              <a:tailEnd/>
            </a:ln>
          </p:spPr>
          <p:txBody>
            <a:bodyPr/>
            <a:lstStyle/>
            <a:p>
              <a:endParaRPr lang="zh-TW" altLang="en-US"/>
            </a:p>
          </p:txBody>
        </p:sp>
        <p:sp>
          <p:nvSpPr>
            <p:cNvPr id="3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w="9525">
              <a:noFill/>
              <a:round/>
              <a:headEnd/>
              <a:tailEnd/>
            </a:ln>
          </p:spPr>
          <p:txBody>
            <a:bodyPr/>
            <a:lstStyle/>
            <a:p>
              <a:endParaRPr lang="zh-TW" altLang="en-US"/>
            </a:p>
          </p:txBody>
        </p:sp>
        <p:sp>
          <p:nvSpPr>
            <p:cNvPr id="3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w="9525">
              <a:noFill/>
              <a:round/>
              <a:headEnd/>
              <a:tailEnd/>
            </a:ln>
          </p:spPr>
          <p:txBody>
            <a:bodyPr/>
            <a:lstStyle/>
            <a:p>
              <a:endParaRPr lang="zh-TW" altLang="en-US"/>
            </a:p>
          </p:txBody>
        </p:sp>
        <p:sp>
          <p:nvSpPr>
            <p:cNvPr id="3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w="9525">
              <a:noFill/>
              <a:round/>
              <a:headEnd/>
              <a:tailEnd/>
            </a:ln>
          </p:spPr>
          <p:txBody>
            <a:bodyPr/>
            <a:lstStyle/>
            <a:p>
              <a:endParaRPr lang="zh-TW" altLang="en-US"/>
            </a:p>
          </p:txBody>
        </p:sp>
        <p:sp>
          <p:nvSpPr>
            <p:cNvPr id="3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w="9525">
              <a:noFill/>
              <a:round/>
              <a:headEnd/>
              <a:tailEnd/>
            </a:ln>
          </p:spPr>
          <p:txBody>
            <a:bodyPr/>
            <a:lstStyle/>
            <a:p>
              <a:endParaRPr lang="zh-TW" altLang="en-US"/>
            </a:p>
          </p:txBody>
        </p:sp>
        <p:sp>
          <p:nvSpPr>
            <p:cNvPr id="3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w="9525">
              <a:noFill/>
              <a:round/>
              <a:headEnd/>
              <a:tailEnd/>
            </a:ln>
          </p:spPr>
          <p:txBody>
            <a:bodyPr/>
            <a:lstStyle/>
            <a:p>
              <a:endParaRPr lang="zh-TW" altLang="en-US"/>
            </a:p>
          </p:txBody>
        </p:sp>
        <p:sp>
          <p:nvSpPr>
            <p:cNvPr id="3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w="9525">
              <a:noFill/>
              <a:round/>
              <a:headEnd/>
              <a:tailEnd/>
            </a:ln>
          </p:spPr>
          <p:txBody>
            <a:bodyPr/>
            <a:lstStyle/>
            <a:p>
              <a:endParaRPr lang="zh-TW" altLang="en-US"/>
            </a:p>
          </p:txBody>
        </p:sp>
        <p:sp>
          <p:nvSpPr>
            <p:cNvPr id="4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w="9525">
              <a:noFill/>
              <a:round/>
              <a:headEnd/>
              <a:tailEnd/>
            </a:ln>
          </p:spPr>
          <p:txBody>
            <a:bodyPr/>
            <a:lstStyle/>
            <a:p>
              <a:endParaRPr lang="zh-TW" altLang="en-US"/>
            </a:p>
          </p:txBody>
        </p:sp>
        <p:sp>
          <p:nvSpPr>
            <p:cNvPr id="4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w="9525">
              <a:noFill/>
              <a:round/>
              <a:headEnd/>
              <a:tailEnd/>
            </a:ln>
          </p:spPr>
          <p:txBody>
            <a:bodyPr/>
            <a:lstStyle/>
            <a:p>
              <a:endParaRPr lang="zh-TW" altLang="en-US"/>
            </a:p>
          </p:txBody>
        </p:sp>
        <p:sp>
          <p:nvSpPr>
            <p:cNvPr id="4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w="9525">
              <a:noFill/>
              <a:round/>
              <a:headEnd/>
              <a:tailEnd/>
            </a:ln>
          </p:spPr>
          <p:txBody>
            <a:bodyPr/>
            <a:lstStyle/>
            <a:p>
              <a:endParaRPr lang="zh-TW" altLang="en-US"/>
            </a:p>
          </p:txBody>
        </p:sp>
        <p:sp>
          <p:nvSpPr>
            <p:cNvPr id="4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w="9525">
              <a:noFill/>
              <a:round/>
              <a:headEnd/>
              <a:tailEnd/>
            </a:ln>
          </p:spPr>
          <p:txBody>
            <a:bodyPr/>
            <a:lstStyle/>
            <a:p>
              <a:endParaRPr lang="zh-TW" altLang="en-US"/>
            </a:p>
          </p:txBody>
        </p:sp>
        <p:sp>
          <p:nvSpPr>
            <p:cNvPr id="4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w="9525">
              <a:noFill/>
              <a:round/>
              <a:headEnd/>
              <a:tailEnd/>
            </a:ln>
          </p:spPr>
          <p:txBody>
            <a:bodyPr/>
            <a:lstStyle/>
            <a:p>
              <a:endParaRPr lang="zh-TW" altLang="en-US"/>
            </a:p>
          </p:txBody>
        </p:sp>
        <p:sp>
          <p:nvSpPr>
            <p:cNvPr id="4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w="9525">
              <a:noFill/>
              <a:round/>
              <a:headEnd/>
              <a:tailEnd/>
            </a:ln>
          </p:spPr>
          <p:txBody>
            <a:bodyPr/>
            <a:lstStyle/>
            <a:p>
              <a:endParaRPr lang="zh-TW" altLang="en-US"/>
            </a:p>
          </p:txBody>
        </p:sp>
      </p:grpSp>
      <p:pic>
        <p:nvPicPr>
          <p:cNvPr id="47" name="Picture 30"/>
          <p:cNvPicPr>
            <a:picLocks noChangeAspect="1"/>
          </p:cNvPicPr>
          <p:nvPr/>
        </p:nvPicPr>
        <p:blipFill>
          <a:blip r:embed="rId9" cstate="print"/>
          <a:srcRect/>
          <a:stretch>
            <a:fillRect/>
          </a:stretch>
        </p:blipFill>
        <p:spPr bwMode="auto">
          <a:xfrm>
            <a:off x="-1620688" y="3741738"/>
            <a:ext cx="3786717" cy="3116262"/>
          </a:xfrm>
          <a:prstGeom prst="rect">
            <a:avLst/>
          </a:prstGeom>
          <a:noFill/>
          <a:ln w="9525">
            <a:noFill/>
            <a:miter lim="800000"/>
            <a:headEnd/>
            <a:tailEnd/>
          </a:ln>
        </p:spPr>
      </p:pic>
      <p:pic>
        <p:nvPicPr>
          <p:cNvPr id="48" name="Picture 5"/>
          <p:cNvPicPr>
            <a:picLocks noChangeAspect="1"/>
          </p:cNvPicPr>
          <p:nvPr/>
        </p:nvPicPr>
        <p:blipFill>
          <a:blip r:embed="rId10" cstate="print"/>
          <a:srcRect/>
          <a:stretch>
            <a:fillRect/>
          </a:stretch>
        </p:blipFill>
        <p:spPr bwMode="auto">
          <a:xfrm>
            <a:off x="6948264" y="3743325"/>
            <a:ext cx="3788833" cy="3114675"/>
          </a:xfrm>
          <a:prstGeom prst="rect">
            <a:avLst/>
          </a:prstGeom>
          <a:noFill/>
          <a:ln w="9525">
            <a:noFill/>
            <a:miter lim="800000"/>
            <a:headEnd/>
            <a:tailEnd/>
          </a:ln>
        </p:spPr>
      </p:pic>
      <p:sp>
        <p:nvSpPr>
          <p:cNvPr id="50" name="橢圓 49"/>
          <p:cNvSpPr/>
          <p:nvPr/>
        </p:nvSpPr>
        <p:spPr bwMode="auto">
          <a:xfrm>
            <a:off x="107504" y="476672"/>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51" name="橢圓 50"/>
          <p:cNvSpPr/>
          <p:nvPr/>
        </p:nvSpPr>
        <p:spPr bwMode="auto">
          <a:xfrm>
            <a:off x="611560" y="0"/>
            <a:ext cx="504056" cy="5040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52" name="橢圓 51"/>
          <p:cNvSpPr/>
          <p:nvPr/>
        </p:nvSpPr>
        <p:spPr bwMode="auto">
          <a:xfrm>
            <a:off x="8460432" y="404664"/>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53" name="橢圓 52"/>
          <p:cNvSpPr/>
          <p:nvPr/>
        </p:nvSpPr>
        <p:spPr bwMode="auto">
          <a:xfrm>
            <a:off x="7740352" y="0"/>
            <a:ext cx="504056" cy="5040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5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12</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052736"/>
            <a:ext cx="9144000" cy="5805264"/>
          </a:xfrm>
          <a:prstGeom prst="rect">
            <a:avLst/>
          </a:prstGeom>
          <a:gradFill rotWithShape="0">
            <a:gsLst>
              <a:gs pos="0">
                <a:srgbClr val="9999FF"/>
              </a:gs>
              <a:gs pos="50000">
                <a:srgbClr val="DDDDFF"/>
              </a:gs>
              <a:gs pos="100000">
                <a:srgbClr val="9999FF"/>
              </a:gs>
            </a:gsLst>
            <a:lin ang="2700000" scaled="1"/>
          </a:gradFill>
          <a:ln w="9525" cap="flat">
            <a:noFill/>
            <a:round/>
            <a:headEnd/>
            <a:tailEnd/>
          </a:ln>
          <a:effectLst>
            <a:outerShdw dist="17819" dir="2700000" algn="ctr" rotWithShape="0">
              <a:srgbClr val="333399"/>
            </a:outerShdw>
          </a:effectLst>
        </p:spPr>
        <p:txBody>
          <a:bodyPr wrap="none"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zh-TW" sz="2400" dirty="0">
              <a:solidFill>
                <a:srgbClr val="000000"/>
              </a:solidFill>
              <a:latin typeface="微軟正黑體" pitchFamily="32" charset="-120"/>
              <a:ea typeface="微軟正黑體" pitchFamily="32" charset="-120"/>
              <a:cs typeface="Arial" charset="0"/>
            </a:endParaRPr>
          </a:p>
        </p:txBody>
      </p:sp>
      <p:sp>
        <p:nvSpPr>
          <p:cNvPr id="7" name="矩形 6"/>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11265" name="Text Box 1"/>
          <p:cNvSpPr txBox="1">
            <a:spLocks noChangeArrowheads="1"/>
          </p:cNvSpPr>
          <p:nvPr/>
        </p:nvSpPr>
        <p:spPr bwMode="auto">
          <a:xfrm>
            <a:off x="1187624"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Arial" charset="0"/>
                <a:cs typeface="Arial" charset="0"/>
              </a:rPr>
              <a:t>(</a:t>
            </a:r>
            <a:r>
              <a:rPr lang="zh-TW" altLang="en-US" sz="4000" b="1" dirty="0" smtClean="0">
                <a:ln>
                  <a:solidFill>
                    <a:srgbClr val="FF0000"/>
                  </a:solidFill>
                </a:ln>
                <a:solidFill>
                  <a:srgbClr val="FF3300"/>
                </a:solidFill>
                <a:latin typeface="Arial" charset="0"/>
                <a:cs typeface="Arial" charset="0"/>
              </a:rPr>
              <a:t>二</a:t>
            </a:r>
            <a:r>
              <a:rPr lang="en-US" altLang="zh-TW" sz="4000" b="1" dirty="0" smtClean="0">
                <a:ln>
                  <a:solidFill>
                    <a:srgbClr val="FF0000"/>
                  </a:solidFill>
                </a:ln>
                <a:solidFill>
                  <a:srgbClr val="FF3300"/>
                </a:solidFill>
                <a:latin typeface="Arial" charset="0"/>
                <a:cs typeface="Arial" charset="0"/>
              </a:rPr>
              <a:t>) </a:t>
            </a: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sp>
        <p:nvSpPr>
          <p:cNvPr id="13315" name="AutoShape 2"/>
          <p:cNvSpPr>
            <a:spLocks noChangeArrowheads="1"/>
          </p:cNvSpPr>
          <p:nvPr/>
        </p:nvSpPr>
        <p:spPr bwMode="auto">
          <a:xfrm>
            <a:off x="323528" y="1052736"/>
            <a:ext cx="2448272" cy="430659"/>
          </a:xfrm>
          <a:custGeom>
            <a:avLst/>
            <a:gdLst>
              <a:gd name="T0" fmla="*/ 3816350 w 3816350"/>
              <a:gd name="T1" fmla="*/ 287338 h 574675"/>
              <a:gd name="T2" fmla="*/ 1908175 w 3816350"/>
              <a:gd name="T3" fmla="*/ 574675 h 574675"/>
              <a:gd name="T4" fmla="*/ 0 w 3816350"/>
              <a:gd name="T5" fmla="*/ 287338 h 574675"/>
              <a:gd name="T6" fmla="*/ 1908175 w 3816350"/>
              <a:gd name="T7" fmla="*/ 0 h 574675"/>
              <a:gd name="T8" fmla="*/ 0 60000 65536"/>
              <a:gd name="T9" fmla="*/ 0 60000 65536"/>
              <a:gd name="T10" fmla="*/ 0 60000 65536"/>
              <a:gd name="T11" fmla="*/ 0 60000 65536"/>
              <a:gd name="T12" fmla="*/ 0 w 3816350"/>
              <a:gd name="T13" fmla="*/ 47891 h 574675"/>
              <a:gd name="T14" fmla="*/ 3768458 w 3816350"/>
              <a:gd name="T15" fmla="*/ 574675 h 574675"/>
            </a:gdLst>
            <a:ahLst/>
            <a:cxnLst>
              <a:cxn ang="T8">
                <a:pos x="T0" y="T1"/>
              </a:cxn>
              <a:cxn ang="T9">
                <a:pos x="T2" y="T3"/>
              </a:cxn>
              <a:cxn ang="T10">
                <a:pos x="T4" y="T5"/>
              </a:cxn>
              <a:cxn ang="T11">
                <a:pos x="T6" y="T7"/>
              </a:cxn>
            </a:cxnLst>
            <a:rect l="T12" t="T13" r="T14" b="T15"/>
            <a:pathLst>
              <a:path w="3816350" h="574675">
                <a:moveTo>
                  <a:pt x="0" y="0"/>
                </a:moveTo>
                <a:lnTo>
                  <a:pt x="3720569" y="0"/>
                </a:lnTo>
                <a:lnTo>
                  <a:pt x="3816350" y="95781"/>
                </a:lnTo>
                <a:lnTo>
                  <a:pt x="3816350" y="574675"/>
                </a:lnTo>
                <a:lnTo>
                  <a:pt x="0" y="574675"/>
                </a:lnTo>
                <a:close/>
              </a:path>
            </a:pathLst>
          </a:custGeom>
          <a:solidFill>
            <a:srgbClr val="FFFF00"/>
          </a:solidFill>
          <a:ln>
            <a:noFill/>
            <a:headEnd/>
            <a:tailEnd/>
          </a:ln>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lIns="90000" tIns="46800" rIns="90000" bIns="46800"/>
          <a:lstStyle/>
          <a:p>
            <a:endParaRPr lang="zh-TW" altLang="en-US"/>
          </a:p>
        </p:txBody>
      </p:sp>
      <p:graphicFrame>
        <p:nvGraphicFramePr>
          <p:cNvPr id="5" name="表格 4"/>
          <p:cNvGraphicFramePr>
            <a:graphicFrameLocks noGrp="1"/>
          </p:cNvGraphicFramePr>
          <p:nvPr/>
        </p:nvGraphicFramePr>
        <p:xfrm>
          <a:off x="323528" y="1556792"/>
          <a:ext cx="8496945" cy="5020222"/>
        </p:xfrm>
        <a:graphic>
          <a:graphicData uri="http://schemas.openxmlformats.org/drawingml/2006/table">
            <a:tbl>
              <a:tblPr>
                <a:effectLst>
                  <a:outerShdw blurRad="76200" dist="12700" dir="8100000" sy="-23000" kx="800400" algn="br" rotWithShape="0">
                    <a:prstClr val="black">
                      <a:alpha val="20000"/>
                    </a:prstClr>
                  </a:outerShdw>
                </a:effectLst>
              </a:tblPr>
              <a:tblGrid>
                <a:gridCol w="1281670"/>
                <a:gridCol w="1441243"/>
                <a:gridCol w="69185"/>
                <a:gridCol w="3670159"/>
                <a:gridCol w="2034688"/>
              </a:tblGrid>
              <a:tr h="575807">
                <a:tc>
                  <a:txBody>
                    <a:bodyPr/>
                    <a:lstStyle/>
                    <a:p>
                      <a:pPr algn="ctr">
                        <a:spcAft>
                          <a:spcPts val="0"/>
                        </a:spcAft>
                      </a:pPr>
                      <a:r>
                        <a:rPr lang="zh-TW" sz="1400" b="1" kern="0" dirty="0">
                          <a:latin typeface="Times New Roman"/>
                          <a:ea typeface="新細明體"/>
                          <a:cs typeface="Times New Roman"/>
                        </a:rPr>
                        <a:t>日出條款</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en-US" sz="1300" kern="0" dirty="0">
                          <a:latin typeface="Times New Roman"/>
                          <a:ea typeface="新細明體"/>
                          <a:cs typeface="Times New Roman"/>
                        </a:rPr>
                        <a:t>105</a:t>
                      </a:r>
                      <a:r>
                        <a:rPr lang="zh-TW" sz="1300" kern="0" dirty="0">
                          <a:latin typeface="Times New Roman"/>
                          <a:ea typeface="新細明體"/>
                          <a:cs typeface="Times New Roman"/>
                        </a:rPr>
                        <a:t>年</a:t>
                      </a:r>
                      <a:r>
                        <a:rPr lang="en-US" sz="1300" kern="0" dirty="0">
                          <a:latin typeface="Times New Roman"/>
                          <a:ea typeface="新細明體"/>
                          <a:cs typeface="Times New Roman"/>
                        </a:rPr>
                        <a:t>1</a:t>
                      </a:r>
                      <a:r>
                        <a:rPr lang="zh-TW" sz="1300" kern="0" dirty="0">
                          <a:latin typeface="Times New Roman"/>
                          <a:ea typeface="新細明體"/>
                          <a:cs typeface="Times New Roman"/>
                        </a:rPr>
                        <a:t>月</a:t>
                      </a:r>
                      <a:r>
                        <a:rPr lang="en-US" sz="1300" kern="0" dirty="0">
                          <a:latin typeface="Times New Roman"/>
                          <a:ea typeface="新細明體"/>
                          <a:cs typeface="Times New Roman"/>
                        </a:rPr>
                        <a:t>1</a:t>
                      </a:r>
                      <a:r>
                        <a:rPr lang="zh-TW" sz="1300" kern="0" dirty="0">
                          <a:latin typeface="Times New Roman"/>
                          <a:ea typeface="新細明體"/>
                          <a:cs typeface="Times New Roman"/>
                        </a:rPr>
                        <a:t>日起</a:t>
                      </a:r>
                      <a:r>
                        <a:rPr lang="zh-TW" sz="1300" kern="0" dirty="0">
                          <a:latin typeface="Calibri"/>
                          <a:ea typeface="Times New Roman"/>
                          <a:cs typeface="Times New Roman"/>
                        </a:rPr>
                        <a:t> </a:t>
                      </a:r>
                      <a:r>
                        <a:rPr lang="zh-TW" sz="1300" kern="0" dirty="0">
                          <a:latin typeface="Times New Roman"/>
                          <a:ea typeface="新細明體"/>
                          <a:cs typeface="Times New Roman"/>
                        </a:rPr>
                        <a:t>交易房地</a:t>
                      </a:r>
                      <a:endParaRPr lang="zh-TW" sz="1300" kern="100" dirty="0">
                        <a:latin typeface="Calibri"/>
                        <a:ea typeface="新細明體"/>
                        <a:cs typeface="Times New Roman"/>
                      </a:endParaRPr>
                    </a:p>
                    <a:p>
                      <a:pPr marL="342900" lvl="0" indent="-342900">
                        <a:spcAft>
                          <a:spcPts val="0"/>
                        </a:spcAft>
                        <a:buFont typeface="Wingdings"/>
                        <a:buChar char=""/>
                      </a:pPr>
                      <a:r>
                        <a:rPr lang="en-US" sz="1300" kern="0" dirty="0">
                          <a:latin typeface="Times New Roman"/>
                          <a:ea typeface="新細明體"/>
                          <a:cs typeface="Times New Roman"/>
                        </a:rPr>
                        <a:t>105.1.1</a:t>
                      </a:r>
                      <a:r>
                        <a:rPr lang="zh-TW" sz="1300" kern="0" dirty="0">
                          <a:latin typeface="Times New Roman"/>
                          <a:ea typeface="新細明體"/>
                          <a:cs typeface="Times New Roman"/>
                        </a:rPr>
                        <a:t>起</a:t>
                      </a:r>
                      <a:r>
                        <a:rPr lang="zh-TW" sz="1300" kern="0" dirty="0">
                          <a:latin typeface="Calibri"/>
                          <a:ea typeface="Times New Roman"/>
                          <a:cs typeface="Times New Roman"/>
                        </a:rPr>
                        <a:t> </a:t>
                      </a:r>
                      <a:r>
                        <a:rPr lang="zh-TW" sz="1300" kern="0" dirty="0">
                          <a:latin typeface="Times New Roman"/>
                          <a:ea typeface="新細明體"/>
                          <a:cs typeface="Times New Roman"/>
                        </a:rPr>
                        <a:t>出售持有</a:t>
                      </a:r>
                      <a:r>
                        <a:rPr lang="en-US" sz="1300" kern="0" dirty="0">
                          <a:latin typeface="Times New Roman"/>
                          <a:ea typeface="新細明體"/>
                          <a:cs typeface="Times New Roman"/>
                        </a:rPr>
                        <a:t>2</a:t>
                      </a:r>
                      <a:r>
                        <a:rPr lang="zh-TW" sz="1300" kern="0" dirty="0">
                          <a:latin typeface="Times New Roman"/>
                          <a:ea typeface="新細明體"/>
                          <a:cs typeface="Times New Roman"/>
                        </a:rPr>
                        <a:t>年以內。</a:t>
                      </a:r>
                      <a:r>
                        <a:rPr lang="en-US" sz="1300" kern="0" dirty="0">
                          <a:latin typeface="Times New Roman"/>
                          <a:ea typeface="新細明體"/>
                          <a:cs typeface="Times New Roman"/>
                        </a:rPr>
                        <a:t>(</a:t>
                      </a:r>
                      <a:r>
                        <a:rPr lang="zh-TW" sz="1300" kern="0" dirty="0">
                          <a:latin typeface="Times New Roman"/>
                          <a:ea typeface="新細明體"/>
                          <a:cs typeface="Times New Roman"/>
                        </a:rPr>
                        <a:t>配合奢侈稅退場</a:t>
                      </a:r>
                      <a:r>
                        <a:rPr lang="en-US" sz="1300" kern="0" dirty="0">
                          <a:latin typeface="Times New Roman"/>
                          <a:ea typeface="新細明體"/>
                          <a:cs typeface="Times New Roman"/>
                        </a:rPr>
                        <a:t>)</a:t>
                      </a:r>
                      <a:endParaRPr lang="zh-TW" sz="1300" kern="100" dirty="0">
                        <a:latin typeface="Calibri"/>
                        <a:ea typeface="新細明體"/>
                        <a:cs typeface="Times New Roman"/>
                      </a:endParaRPr>
                    </a:p>
                    <a:p>
                      <a:pPr marL="342900" lvl="0" indent="-342900">
                        <a:spcAft>
                          <a:spcPts val="0"/>
                        </a:spcAft>
                        <a:buFont typeface="Wingdings"/>
                        <a:buChar char=""/>
                      </a:pPr>
                      <a:r>
                        <a:rPr lang="en-US" sz="1300" kern="0" dirty="0">
                          <a:latin typeface="Times New Roman"/>
                          <a:ea typeface="新細明體"/>
                          <a:cs typeface="Times New Roman"/>
                        </a:rPr>
                        <a:t>105.1.1</a:t>
                      </a:r>
                      <a:r>
                        <a:rPr lang="zh-TW" sz="1300" kern="0" dirty="0">
                          <a:latin typeface="Times New Roman"/>
                          <a:ea typeface="新細明體"/>
                          <a:cs typeface="Times New Roman"/>
                        </a:rPr>
                        <a:t>起</a:t>
                      </a:r>
                      <a:r>
                        <a:rPr lang="zh-TW" sz="1300" kern="0" dirty="0">
                          <a:latin typeface="Calibri"/>
                          <a:ea typeface="Times New Roman"/>
                          <a:cs typeface="Times New Roman"/>
                        </a:rPr>
                        <a:t> </a:t>
                      </a:r>
                      <a:r>
                        <a:rPr lang="zh-TW" sz="1300" kern="0" dirty="0">
                          <a:latin typeface="Times New Roman"/>
                          <a:ea typeface="新細明體"/>
                          <a:cs typeface="Times New Roman"/>
                        </a:rPr>
                        <a:t>取得且出售。</a:t>
                      </a:r>
                      <a:endParaRPr lang="zh-TW" sz="13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1700">
                <a:tc>
                  <a:txBody>
                    <a:bodyPr/>
                    <a:lstStyle/>
                    <a:p>
                      <a:pPr algn="ctr">
                        <a:spcAft>
                          <a:spcPts val="0"/>
                        </a:spcAft>
                      </a:pPr>
                      <a:r>
                        <a:rPr lang="zh-TW" sz="1400" b="1" kern="0" dirty="0">
                          <a:latin typeface="Times New Roman"/>
                          <a:ea typeface="新細明體"/>
                          <a:cs typeface="Times New Roman"/>
                        </a:rPr>
                        <a:t>課徵範圍</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zh-TW" sz="1200" kern="0" dirty="0">
                          <a:latin typeface="Times New Roman"/>
                          <a:ea typeface="新細明體"/>
                          <a:cs typeface="Times New Roman"/>
                        </a:rPr>
                        <a:t>出售房屋、房屋及其坐落基地或依法得核發建造執照之土地</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1700">
                <a:tc>
                  <a:txBody>
                    <a:bodyPr/>
                    <a:lstStyle/>
                    <a:p>
                      <a:pPr algn="ctr">
                        <a:spcAft>
                          <a:spcPts val="0"/>
                        </a:spcAft>
                      </a:pPr>
                      <a:r>
                        <a:rPr lang="zh-TW" sz="1400" b="1" kern="0" dirty="0">
                          <a:latin typeface="Times New Roman"/>
                          <a:ea typeface="新細明體"/>
                          <a:cs typeface="Times New Roman"/>
                        </a:rPr>
                        <a:t>稅</a:t>
                      </a:r>
                      <a:r>
                        <a:rPr lang="en-US" sz="1400" b="1" kern="0" dirty="0">
                          <a:latin typeface="Times New Roman"/>
                          <a:ea typeface="新細明體"/>
                          <a:cs typeface="Times New Roman"/>
                        </a:rPr>
                        <a:t>    </a:t>
                      </a:r>
                      <a:r>
                        <a:rPr lang="zh-TW" sz="1400" b="1" kern="0" dirty="0">
                          <a:latin typeface="Times New Roman"/>
                          <a:ea typeface="新細明體"/>
                          <a:cs typeface="Times New Roman"/>
                        </a:rPr>
                        <a:t>基</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zh-TW" sz="1200" kern="0" dirty="0">
                          <a:latin typeface="Times New Roman"/>
                          <a:ea typeface="新細明體"/>
                          <a:cs typeface="Times New Roman"/>
                        </a:rPr>
                        <a:t>【（房地收入－成本－土地漲價總數額）</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271901">
                <a:tc rowSpan="2">
                  <a:txBody>
                    <a:bodyPr/>
                    <a:lstStyle/>
                    <a:p>
                      <a:pPr algn="ctr">
                        <a:spcAft>
                          <a:spcPts val="0"/>
                        </a:spcAft>
                      </a:pPr>
                      <a:r>
                        <a:rPr lang="zh-TW" sz="1400" b="1" kern="0" dirty="0">
                          <a:latin typeface="Times New Roman"/>
                          <a:ea typeface="新細明體"/>
                          <a:cs typeface="Times New Roman"/>
                        </a:rPr>
                        <a:t>稅率（利得）</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200" kern="0" dirty="0">
                          <a:latin typeface="Times New Roman"/>
                          <a:ea typeface="新細明體"/>
                          <a:cs typeface="Times New Roman"/>
                        </a:rPr>
                        <a:t>居住境內者</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200" kern="0" dirty="0">
                          <a:latin typeface="Times New Roman"/>
                          <a:ea typeface="新細明體"/>
                          <a:cs typeface="Times New Roman"/>
                        </a:rPr>
                        <a:t>1. 105.1.1</a:t>
                      </a:r>
                      <a:r>
                        <a:rPr lang="zh-TW" sz="1200" kern="0" dirty="0">
                          <a:latin typeface="Times New Roman"/>
                          <a:ea typeface="新細明體"/>
                          <a:cs typeface="Times New Roman"/>
                        </a:rPr>
                        <a:t>起出售持有</a:t>
                      </a:r>
                      <a:r>
                        <a:rPr lang="en-US" sz="1200" kern="0" dirty="0">
                          <a:latin typeface="Times New Roman"/>
                          <a:ea typeface="新細明體"/>
                          <a:cs typeface="Times New Roman"/>
                        </a:rPr>
                        <a:t>1</a:t>
                      </a:r>
                      <a:r>
                        <a:rPr lang="zh-TW" sz="1200" kern="0" dirty="0">
                          <a:latin typeface="Times New Roman"/>
                          <a:ea typeface="新細明體"/>
                          <a:cs typeface="Times New Roman"/>
                        </a:rPr>
                        <a:t>年以內：</a:t>
                      </a:r>
                      <a:r>
                        <a:rPr lang="en-US" sz="1200" kern="0" dirty="0">
                          <a:latin typeface="Times New Roman"/>
                          <a:ea typeface="新細明體"/>
                          <a:cs typeface="Times New Roman"/>
                        </a:rPr>
                        <a:t>45%</a:t>
                      </a:r>
                      <a:endParaRPr lang="zh-TW" sz="1200" kern="100" dirty="0">
                        <a:latin typeface="Calibri"/>
                        <a:ea typeface="新細明體"/>
                        <a:cs typeface="Times New Roman"/>
                      </a:endParaRPr>
                    </a:p>
                    <a:p>
                      <a:pPr>
                        <a:spcAft>
                          <a:spcPts val="0"/>
                        </a:spcAft>
                      </a:pPr>
                      <a:r>
                        <a:rPr lang="en-US" sz="1200" kern="0" dirty="0" smtClean="0">
                          <a:latin typeface="Times New Roman"/>
                          <a:ea typeface="新細明體"/>
                          <a:cs typeface="Times New Roman"/>
                        </a:rPr>
                        <a:t>2</a:t>
                      </a:r>
                      <a:r>
                        <a:rPr lang="en-US" altLang="zh-TW" sz="1200" kern="0" dirty="0" smtClean="0">
                          <a:latin typeface="Times New Roman"/>
                          <a:ea typeface="新細明體"/>
                          <a:cs typeface="Times New Roman"/>
                        </a:rPr>
                        <a:t>.</a:t>
                      </a:r>
                      <a:r>
                        <a:rPr lang="en-US" sz="1200" kern="0" dirty="0" smtClean="0">
                          <a:latin typeface="Times New Roman"/>
                          <a:ea typeface="新細明體"/>
                          <a:cs typeface="Times New Roman"/>
                        </a:rPr>
                        <a:t> </a:t>
                      </a:r>
                      <a:r>
                        <a:rPr lang="en-US" sz="1200" kern="0" dirty="0">
                          <a:latin typeface="Times New Roman"/>
                          <a:ea typeface="新細明體"/>
                          <a:cs typeface="Times New Roman"/>
                        </a:rPr>
                        <a:t>105.1.1</a:t>
                      </a:r>
                      <a:r>
                        <a:rPr lang="zh-TW" sz="1200" kern="0" dirty="0">
                          <a:latin typeface="Times New Roman"/>
                          <a:ea typeface="新細明體"/>
                          <a:cs typeface="Times New Roman"/>
                        </a:rPr>
                        <a:t>起出售持有</a:t>
                      </a:r>
                      <a:r>
                        <a:rPr lang="en-US" sz="1200" kern="0" dirty="0">
                          <a:latin typeface="Times New Roman"/>
                          <a:ea typeface="新細明體"/>
                          <a:cs typeface="Times New Roman"/>
                        </a:rPr>
                        <a:t>2</a:t>
                      </a:r>
                      <a:r>
                        <a:rPr lang="zh-TW" sz="1200" kern="0" dirty="0">
                          <a:latin typeface="Times New Roman"/>
                          <a:ea typeface="新細明體"/>
                          <a:cs typeface="Times New Roman"/>
                        </a:rPr>
                        <a:t>年以內超過</a:t>
                      </a:r>
                      <a:r>
                        <a:rPr lang="en-US" sz="1200" kern="0" dirty="0">
                          <a:latin typeface="Times New Roman"/>
                          <a:ea typeface="新細明體"/>
                          <a:cs typeface="Times New Roman"/>
                        </a:rPr>
                        <a:t>1</a:t>
                      </a:r>
                      <a:r>
                        <a:rPr lang="zh-TW" sz="1200" kern="0" dirty="0">
                          <a:latin typeface="Times New Roman"/>
                          <a:ea typeface="新細明體"/>
                          <a:cs typeface="Times New Roman"/>
                        </a:rPr>
                        <a:t>年：</a:t>
                      </a:r>
                      <a:r>
                        <a:rPr lang="en-US" sz="1200" kern="0" dirty="0">
                          <a:latin typeface="Times New Roman"/>
                          <a:ea typeface="新細明體"/>
                          <a:cs typeface="Times New Roman"/>
                        </a:rPr>
                        <a:t>35%</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3. </a:t>
                      </a:r>
                      <a:r>
                        <a:rPr lang="zh-TW" sz="1200" kern="0" dirty="0">
                          <a:latin typeface="Times New Roman"/>
                          <a:ea typeface="新細明體"/>
                          <a:cs typeface="Times New Roman"/>
                        </a:rPr>
                        <a:t>超過</a:t>
                      </a:r>
                      <a:r>
                        <a:rPr lang="en-US" sz="1200" kern="0" dirty="0">
                          <a:latin typeface="Times New Roman"/>
                          <a:ea typeface="新細明體"/>
                          <a:cs typeface="Times New Roman"/>
                        </a:rPr>
                        <a:t>2</a:t>
                      </a:r>
                      <a:r>
                        <a:rPr lang="zh-TW" sz="1200" kern="0" dirty="0">
                          <a:latin typeface="Times New Roman"/>
                          <a:ea typeface="新細明體"/>
                          <a:cs typeface="Times New Roman"/>
                        </a:rPr>
                        <a:t>年至</a:t>
                      </a:r>
                      <a:r>
                        <a:rPr lang="en-US" sz="1200" kern="0" dirty="0">
                          <a:latin typeface="Times New Roman"/>
                          <a:ea typeface="新細明體"/>
                          <a:cs typeface="Times New Roman"/>
                        </a:rPr>
                        <a:t>10</a:t>
                      </a:r>
                      <a:r>
                        <a:rPr lang="zh-TW" sz="1200" kern="0" dirty="0">
                          <a:latin typeface="Times New Roman"/>
                          <a:ea typeface="新細明體"/>
                          <a:cs typeface="Times New Roman"/>
                        </a:rPr>
                        <a:t>年以下出售：</a:t>
                      </a:r>
                      <a:r>
                        <a:rPr lang="en-US" sz="1200" kern="0" dirty="0">
                          <a:latin typeface="Times New Roman"/>
                          <a:ea typeface="新細明體"/>
                          <a:cs typeface="Times New Roman"/>
                        </a:rPr>
                        <a:t>20%</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4. </a:t>
                      </a:r>
                      <a:r>
                        <a:rPr lang="zh-TW" sz="1200" kern="0" dirty="0">
                          <a:latin typeface="Times New Roman"/>
                          <a:ea typeface="新細明體"/>
                          <a:cs typeface="Times New Roman"/>
                        </a:rPr>
                        <a:t>持有超過</a:t>
                      </a:r>
                      <a:r>
                        <a:rPr lang="en-US" sz="1200" kern="0" dirty="0">
                          <a:latin typeface="Times New Roman"/>
                          <a:ea typeface="新細明體"/>
                          <a:cs typeface="Times New Roman"/>
                        </a:rPr>
                        <a:t>10</a:t>
                      </a:r>
                      <a:r>
                        <a:rPr lang="zh-TW" sz="1200" kern="0" dirty="0">
                          <a:latin typeface="Times New Roman"/>
                          <a:ea typeface="新細明體"/>
                          <a:cs typeface="Times New Roman"/>
                        </a:rPr>
                        <a:t>年以上出售：</a:t>
                      </a:r>
                      <a:r>
                        <a:rPr lang="en-US" sz="1200" kern="0" dirty="0">
                          <a:latin typeface="Times New Roman"/>
                          <a:ea typeface="新細明體"/>
                          <a:cs typeface="Times New Roman"/>
                        </a:rPr>
                        <a:t>15%</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5. </a:t>
                      </a:r>
                      <a:r>
                        <a:rPr lang="zh-TW" sz="1200" kern="0" dirty="0">
                          <a:latin typeface="Times New Roman"/>
                          <a:ea typeface="新細明體"/>
                          <a:cs typeface="Times New Roman"/>
                        </a:rPr>
                        <a:t>例外情形：</a:t>
                      </a:r>
                      <a:endParaRPr lang="zh-TW" sz="1200" kern="100" dirty="0">
                        <a:latin typeface="Calibri"/>
                        <a:ea typeface="新細明體"/>
                        <a:cs typeface="Times New Roman"/>
                      </a:endParaRPr>
                    </a:p>
                    <a:p>
                      <a:pPr>
                        <a:spcAft>
                          <a:spcPts val="0"/>
                        </a:spcAft>
                      </a:pPr>
                      <a:r>
                        <a:rPr lang="zh-TW" sz="1200" kern="0" dirty="0">
                          <a:latin typeface="Times New Roman"/>
                          <a:ea typeface="新細明體"/>
                          <a:cs typeface="Times New Roman"/>
                        </a:rPr>
                        <a:t>非自願性因素在</a:t>
                      </a:r>
                      <a:r>
                        <a:rPr lang="en-US" sz="1200" kern="0" dirty="0">
                          <a:latin typeface="Times New Roman"/>
                          <a:ea typeface="新細明體"/>
                          <a:cs typeface="Times New Roman"/>
                        </a:rPr>
                        <a:t>2</a:t>
                      </a:r>
                      <a:r>
                        <a:rPr lang="zh-TW" sz="1200" kern="0" dirty="0">
                          <a:latin typeface="Times New Roman"/>
                          <a:ea typeface="新細明體"/>
                          <a:cs typeface="Times New Roman"/>
                        </a:rPr>
                        <a:t>年內出售：</a:t>
                      </a:r>
                      <a:r>
                        <a:rPr lang="en-US" sz="1200" kern="0" dirty="0">
                          <a:latin typeface="Times New Roman"/>
                          <a:ea typeface="新細明體"/>
                          <a:cs typeface="Times New Roman"/>
                        </a:rPr>
                        <a:t>20%</a:t>
                      </a:r>
                      <a:endParaRPr lang="zh-TW" sz="1200" kern="100" dirty="0">
                        <a:latin typeface="Calibri"/>
                        <a:ea typeface="新細明體"/>
                        <a:cs typeface="Times New Roman"/>
                      </a:endParaRPr>
                    </a:p>
                    <a:p>
                      <a:pPr>
                        <a:spcAft>
                          <a:spcPts val="0"/>
                        </a:spcAft>
                      </a:pPr>
                      <a:r>
                        <a:rPr lang="zh-TW" sz="1200" kern="0" dirty="0">
                          <a:latin typeface="Times New Roman"/>
                          <a:ea typeface="新細明體"/>
                          <a:cs typeface="Times New Roman"/>
                        </a:rPr>
                        <a:t>合建分售在</a:t>
                      </a:r>
                      <a:r>
                        <a:rPr lang="en-US" sz="1200" kern="0" dirty="0">
                          <a:latin typeface="Times New Roman"/>
                          <a:ea typeface="新細明體"/>
                          <a:cs typeface="Times New Roman"/>
                        </a:rPr>
                        <a:t>2</a:t>
                      </a:r>
                      <a:r>
                        <a:rPr lang="zh-TW" sz="1200" kern="0" dirty="0">
                          <a:latin typeface="Times New Roman"/>
                          <a:ea typeface="新細明體"/>
                          <a:cs typeface="Times New Roman"/>
                        </a:rPr>
                        <a:t>年內完成：</a:t>
                      </a:r>
                      <a:r>
                        <a:rPr lang="en-US" sz="1200" kern="0" dirty="0">
                          <a:latin typeface="Times New Roman"/>
                          <a:ea typeface="新細明體"/>
                          <a:cs typeface="Times New Roman"/>
                        </a:rPr>
                        <a:t>20%</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363400">
                <a:tc vMerge="1">
                  <a:txBody>
                    <a:bodyPr/>
                    <a:lstStyle/>
                    <a:p>
                      <a:endParaRPr lang="zh-TW" altLang="en-US"/>
                    </a:p>
                  </a:txBody>
                  <a:tcPr/>
                </a:tc>
                <a:tc>
                  <a:txBody>
                    <a:bodyPr/>
                    <a:lstStyle/>
                    <a:p>
                      <a:pPr>
                        <a:spcAft>
                          <a:spcPts val="0"/>
                        </a:spcAft>
                      </a:pPr>
                      <a:r>
                        <a:rPr lang="zh-TW" sz="1200" kern="0" dirty="0">
                          <a:latin typeface="Times New Roman"/>
                          <a:ea typeface="新細明體"/>
                          <a:cs typeface="Times New Roman"/>
                        </a:rPr>
                        <a:t>非居住境內者</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200" kern="0" dirty="0">
                          <a:latin typeface="Times New Roman"/>
                          <a:ea typeface="新細明體"/>
                          <a:cs typeface="Times New Roman"/>
                        </a:rPr>
                        <a:t>1. </a:t>
                      </a:r>
                      <a:r>
                        <a:rPr lang="zh-TW" sz="1200" kern="0" dirty="0">
                          <a:latin typeface="Times New Roman"/>
                          <a:ea typeface="新細明體"/>
                          <a:cs typeface="Times New Roman"/>
                        </a:rPr>
                        <a:t>持有房屋、土地之期間在一年以內者：</a:t>
                      </a:r>
                      <a:r>
                        <a:rPr lang="en-US" sz="1200" kern="0" dirty="0">
                          <a:latin typeface="Times New Roman"/>
                          <a:ea typeface="新細明體"/>
                          <a:cs typeface="Times New Roman"/>
                        </a:rPr>
                        <a:t>45%</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2. </a:t>
                      </a:r>
                      <a:r>
                        <a:rPr lang="zh-TW" sz="1200" kern="0" dirty="0">
                          <a:latin typeface="Times New Roman"/>
                          <a:ea typeface="新細明體"/>
                          <a:cs typeface="Times New Roman"/>
                        </a:rPr>
                        <a:t>持有房屋、土地之期間超過一年者：</a:t>
                      </a:r>
                      <a:r>
                        <a:rPr lang="en-US" sz="1200" kern="0" dirty="0">
                          <a:latin typeface="Times New Roman"/>
                          <a:ea typeface="新細明體"/>
                          <a:cs typeface="Times New Roman"/>
                        </a:rPr>
                        <a:t>35%</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573360">
                <a:tc>
                  <a:txBody>
                    <a:bodyPr/>
                    <a:lstStyle/>
                    <a:p>
                      <a:pPr algn="ctr">
                        <a:spcAft>
                          <a:spcPts val="0"/>
                        </a:spcAft>
                      </a:pPr>
                      <a:r>
                        <a:rPr lang="zh-TW" sz="1400" b="1" kern="0" dirty="0">
                          <a:latin typeface="Times New Roman"/>
                          <a:ea typeface="新細明體"/>
                          <a:cs typeface="Times New Roman"/>
                        </a:rPr>
                        <a:t>自住優惠</a:t>
                      </a:r>
                      <a:endParaRPr lang="zh-TW" sz="1400" kern="100" dirty="0">
                        <a:latin typeface="Calibri"/>
                        <a:ea typeface="新細明體"/>
                        <a:cs typeface="Times New Roman"/>
                      </a:endParaRPr>
                    </a:p>
                    <a:p>
                      <a:pPr algn="ctr">
                        <a:spcAft>
                          <a:spcPts val="0"/>
                        </a:spcAft>
                      </a:pPr>
                      <a:r>
                        <a:rPr lang="zh-TW" sz="1400" b="1" kern="0" dirty="0">
                          <a:latin typeface="Times New Roman"/>
                          <a:ea typeface="新細明體"/>
                          <a:cs typeface="Times New Roman"/>
                        </a:rPr>
                        <a:t>（免稅額）</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en-US" sz="1200" kern="0" dirty="0">
                          <a:latin typeface="Times New Roman"/>
                          <a:ea typeface="新細明體"/>
                          <a:cs typeface="Times New Roman"/>
                        </a:rPr>
                        <a:t>1.</a:t>
                      </a:r>
                      <a:r>
                        <a:rPr lang="zh-TW" sz="1200" kern="0" dirty="0">
                          <a:latin typeface="Times New Roman"/>
                          <a:ea typeface="新細明體"/>
                          <a:cs typeface="Times New Roman"/>
                        </a:rPr>
                        <a:t>本人、配偶及未成年子女設有戶籍，持有並居住事實，於該房地連續滿</a:t>
                      </a:r>
                      <a:r>
                        <a:rPr lang="en-US" sz="1200" kern="0" dirty="0">
                          <a:latin typeface="Times New Roman"/>
                          <a:ea typeface="新細明體"/>
                          <a:cs typeface="Times New Roman"/>
                        </a:rPr>
                        <a:t>6</a:t>
                      </a:r>
                      <a:r>
                        <a:rPr lang="zh-TW" sz="1200" kern="0" dirty="0">
                          <a:latin typeface="Times New Roman"/>
                          <a:ea typeface="新細明體"/>
                          <a:cs typeface="Times New Roman"/>
                        </a:rPr>
                        <a:t>年且無供營業使用或出租，但</a:t>
                      </a:r>
                      <a:r>
                        <a:rPr lang="en-US" sz="1200" kern="0" dirty="0">
                          <a:latin typeface="Times New Roman"/>
                          <a:ea typeface="新細明體"/>
                          <a:cs typeface="Times New Roman"/>
                        </a:rPr>
                        <a:t>6</a:t>
                      </a:r>
                      <a:r>
                        <a:rPr lang="zh-TW" sz="1200" kern="0" dirty="0">
                          <a:latin typeface="Times New Roman"/>
                          <a:ea typeface="新細明體"/>
                          <a:cs typeface="Times New Roman"/>
                        </a:rPr>
                        <a:t>年內以</a:t>
                      </a:r>
                      <a:r>
                        <a:rPr lang="en-US" sz="1200" kern="0" dirty="0">
                          <a:latin typeface="Times New Roman"/>
                          <a:ea typeface="新細明體"/>
                          <a:cs typeface="Times New Roman"/>
                        </a:rPr>
                        <a:t>1</a:t>
                      </a:r>
                      <a:r>
                        <a:rPr lang="zh-TW" sz="1200" kern="0" dirty="0">
                          <a:latin typeface="Times New Roman"/>
                          <a:ea typeface="新細明體"/>
                          <a:cs typeface="Times New Roman"/>
                        </a:rPr>
                        <a:t>次為限。出售房地課稅稅基</a:t>
                      </a:r>
                      <a:r>
                        <a:rPr lang="en-US" sz="1200" kern="0" dirty="0">
                          <a:latin typeface="Times New Roman"/>
                          <a:ea typeface="新細明體"/>
                          <a:cs typeface="Times New Roman"/>
                        </a:rPr>
                        <a:t>(</a:t>
                      </a:r>
                      <a:r>
                        <a:rPr lang="zh-TW" sz="1200" kern="0" dirty="0">
                          <a:latin typeface="Times New Roman"/>
                          <a:ea typeface="新細明體"/>
                          <a:cs typeface="Times New Roman"/>
                        </a:rPr>
                        <a:t>即課稅所得</a:t>
                      </a:r>
                      <a:r>
                        <a:rPr lang="en-US" sz="1200" kern="0" dirty="0">
                          <a:latin typeface="Times New Roman"/>
                          <a:ea typeface="新細明體"/>
                          <a:cs typeface="Times New Roman"/>
                        </a:rPr>
                        <a:t>)</a:t>
                      </a:r>
                      <a:r>
                        <a:rPr lang="zh-TW" sz="1200" kern="0" dirty="0">
                          <a:latin typeface="Times New Roman"/>
                          <a:ea typeface="新細明體"/>
                          <a:cs typeface="Times New Roman"/>
                        </a:rPr>
                        <a:t>在</a:t>
                      </a:r>
                      <a:r>
                        <a:rPr lang="en-US" sz="1200" kern="0" dirty="0">
                          <a:latin typeface="Times New Roman"/>
                          <a:ea typeface="新細明體"/>
                          <a:cs typeface="Times New Roman"/>
                        </a:rPr>
                        <a:t>400</a:t>
                      </a:r>
                      <a:r>
                        <a:rPr lang="zh-TW" sz="1200" kern="0" dirty="0">
                          <a:latin typeface="Times New Roman"/>
                          <a:ea typeface="新細明體"/>
                          <a:cs typeface="Times New Roman"/>
                        </a:rPr>
                        <a:t>萬元以下免稅。</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2.</a:t>
                      </a:r>
                      <a:r>
                        <a:rPr lang="zh-TW" sz="1200" kern="0" dirty="0">
                          <a:latin typeface="Times New Roman"/>
                          <a:ea typeface="新細明體"/>
                          <a:cs typeface="Times New Roman"/>
                        </a:rPr>
                        <a:t>超過部分</a:t>
                      </a:r>
                      <a:r>
                        <a:rPr lang="zh-TW" sz="1200" kern="0" dirty="0">
                          <a:latin typeface="Calibri"/>
                          <a:ea typeface="新細明體"/>
                          <a:cs typeface="Times New Roman"/>
                        </a:rPr>
                        <a:t>：</a:t>
                      </a:r>
                      <a:r>
                        <a:rPr lang="en-US" sz="1200" kern="0" dirty="0" smtClean="0">
                          <a:latin typeface="Calibri"/>
                          <a:ea typeface="新細明體"/>
                          <a:cs typeface="Times New Roman"/>
                        </a:rPr>
                        <a:t>10%</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1700">
                <a:tc rowSpan="3">
                  <a:txBody>
                    <a:bodyPr/>
                    <a:lstStyle/>
                    <a:p>
                      <a:pPr algn="ctr">
                        <a:spcAft>
                          <a:spcPts val="0"/>
                        </a:spcAft>
                      </a:pPr>
                      <a:r>
                        <a:rPr lang="zh-TW" sz="1400" b="1" kern="0" dirty="0">
                          <a:latin typeface="Times New Roman"/>
                          <a:ea typeface="新細明體"/>
                          <a:cs typeface="Times New Roman"/>
                        </a:rPr>
                        <a:t>自用住宅</a:t>
                      </a:r>
                      <a:endParaRPr lang="zh-TW" sz="1400" kern="100" dirty="0">
                        <a:latin typeface="Calibri"/>
                        <a:ea typeface="新細明體"/>
                        <a:cs typeface="Times New Roman"/>
                      </a:endParaRPr>
                    </a:p>
                    <a:p>
                      <a:pPr algn="ctr">
                        <a:spcAft>
                          <a:spcPts val="0"/>
                        </a:spcAft>
                      </a:pPr>
                      <a:r>
                        <a:rPr lang="zh-TW" sz="1400" b="1" kern="0" dirty="0">
                          <a:latin typeface="Times New Roman"/>
                          <a:ea typeface="新細明體"/>
                          <a:cs typeface="Times New Roman"/>
                        </a:rPr>
                        <a:t>重購退稅</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zh-TW" sz="1200" kern="0" dirty="0">
                          <a:latin typeface="Times New Roman"/>
                          <a:ea typeface="新細明體"/>
                          <a:cs typeface="Times New Roman"/>
                        </a:rPr>
                        <a:t>賣高（大）換高（大）</a:t>
                      </a:r>
                      <a:r>
                        <a:rPr lang="zh-TW" sz="1200" kern="0" dirty="0">
                          <a:latin typeface="Calibri"/>
                          <a:ea typeface="新細明體"/>
                          <a:cs typeface="Times New Roman"/>
                        </a:rPr>
                        <a:t>→</a:t>
                      </a:r>
                      <a:r>
                        <a:rPr lang="zh-TW" sz="1200" kern="0" dirty="0">
                          <a:latin typeface="Calibri"/>
                          <a:ea typeface="Times New Roman"/>
                          <a:cs typeface="Times New Roman"/>
                        </a:rPr>
                        <a:t> </a:t>
                      </a:r>
                      <a:r>
                        <a:rPr lang="zh-TW" sz="1200" kern="0" dirty="0">
                          <a:latin typeface="Times New Roman"/>
                          <a:ea typeface="新細明體"/>
                          <a:cs typeface="Times New Roman"/>
                        </a:rPr>
                        <a:t>全額退稅</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1700">
                <a:tc vMerge="1">
                  <a:txBody>
                    <a:bodyPr/>
                    <a:lstStyle/>
                    <a:p>
                      <a:endParaRPr lang="zh-TW" altLang="en-US"/>
                    </a:p>
                  </a:txBody>
                  <a:tcPr/>
                </a:tc>
                <a:tc gridSpan="4">
                  <a:txBody>
                    <a:bodyPr/>
                    <a:lstStyle/>
                    <a:p>
                      <a:pPr>
                        <a:spcAft>
                          <a:spcPts val="0"/>
                        </a:spcAft>
                      </a:pPr>
                      <a:r>
                        <a:rPr lang="zh-TW" sz="1200" kern="0" dirty="0">
                          <a:latin typeface="Times New Roman"/>
                          <a:ea typeface="新細明體"/>
                          <a:cs typeface="Times New Roman"/>
                        </a:rPr>
                        <a:t>賣高（大）換低（小）</a:t>
                      </a:r>
                      <a:r>
                        <a:rPr lang="zh-TW" sz="1200" kern="0" dirty="0">
                          <a:latin typeface="Calibri"/>
                          <a:ea typeface="新細明體"/>
                          <a:cs typeface="Times New Roman"/>
                        </a:rPr>
                        <a:t>→</a:t>
                      </a:r>
                      <a:r>
                        <a:rPr lang="zh-TW" sz="1200" kern="0" dirty="0">
                          <a:latin typeface="Calibri"/>
                          <a:ea typeface="Times New Roman"/>
                          <a:cs typeface="Times New Roman"/>
                        </a:rPr>
                        <a:t> </a:t>
                      </a:r>
                      <a:r>
                        <a:rPr lang="zh-TW" sz="1200" kern="0" dirty="0">
                          <a:latin typeface="Times New Roman"/>
                          <a:ea typeface="新細明體"/>
                          <a:cs typeface="Times New Roman"/>
                        </a:rPr>
                        <a:t>比例退稅</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7171">
                <a:tc vMerge="1">
                  <a:txBody>
                    <a:bodyPr/>
                    <a:lstStyle/>
                    <a:p>
                      <a:endParaRPr lang="zh-TW" altLang="en-US"/>
                    </a:p>
                  </a:txBody>
                  <a:tcPr/>
                </a:tc>
                <a:tc gridSpan="4">
                  <a:txBody>
                    <a:bodyPr/>
                    <a:lstStyle/>
                    <a:p>
                      <a:pPr>
                        <a:spcAft>
                          <a:spcPts val="0"/>
                        </a:spcAft>
                      </a:pPr>
                      <a:r>
                        <a:rPr lang="zh-TW" sz="1200" kern="0" dirty="0">
                          <a:latin typeface="Times New Roman"/>
                          <a:ea typeface="新細明體"/>
                          <a:cs typeface="Times New Roman"/>
                        </a:rPr>
                        <a:t>備註</a:t>
                      </a:r>
                      <a:r>
                        <a:rPr lang="en-US" sz="1200" kern="0" dirty="0">
                          <a:latin typeface="Times New Roman"/>
                          <a:ea typeface="新細明體"/>
                          <a:cs typeface="Times New Roman"/>
                        </a:rPr>
                        <a:t>:</a:t>
                      </a:r>
                      <a:r>
                        <a:rPr lang="zh-TW" sz="1200" kern="0" dirty="0">
                          <a:latin typeface="Times New Roman"/>
                          <a:ea typeface="新細明體"/>
                          <a:cs typeface="Times New Roman"/>
                        </a:rPr>
                        <a:t>重購後</a:t>
                      </a:r>
                      <a:r>
                        <a:rPr lang="en-US" sz="1200" kern="0" dirty="0">
                          <a:latin typeface="Times New Roman"/>
                          <a:ea typeface="新細明體"/>
                          <a:cs typeface="Times New Roman"/>
                        </a:rPr>
                        <a:t>5</a:t>
                      </a:r>
                      <a:r>
                        <a:rPr lang="zh-TW" sz="1200" kern="0" dirty="0">
                          <a:latin typeface="Times New Roman"/>
                          <a:ea typeface="新細明體"/>
                          <a:cs typeface="Times New Roman"/>
                        </a:rPr>
                        <a:t>年內不得再行移轉或改作其他用途。</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20694">
                <a:tc>
                  <a:txBody>
                    <a:bodyPr/>
                    <a:lstStyle/>
                    <a:p>
                      <a:pPr algn="ctr">
                        <a:spcAft>
                          <a:spcPts val="0"/>
                        </a:spcAft>
                      </a:pPr>
                      <a:r>
                        <a:rPr lang="zh-TW" sz="1400" b="1" kern="0" dirty="0">
                          <a:latin typeface="Times New Roman"/>
                          <a:ea typeface="新細明體"/>
                          <a:cs typeface="Times New Roman"/>
                        </a:rPr>
                        <a:t>課稅方式</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zh-TW" sz="1200" kern="0" dirty="0">
                          <a:latin typeface="Times New Roman"/>
                          <a:ea typeface="新細明體"/>
                          <a:cs typeface="Times New Roman"/>
                        </a:rPr>
                        <a:t>個人部分採</a:t>
                      </a:r>
                      <a:r>
                        <a:rPr lang="zh-TW" sz="1200" b="1" kern="0" dirty="0">
                          <a:latin typeface="Times New Roman"/>
                          <a:ea typeface="新細明體"/>
                          <a:cs typeface="Times New Roman"/>
                        </a:rPr>
                        <a:t>分離課稅</a:t>
                      </a:r>
                      <a:r>
                        <a:rPr lang="zh-TW" sz="1200" kern="0" dirty="0">
                          <a:latin typeface="Times New Roman"/>
                          <a:ea typeface="新細明體"/>
                          <a:cs typeface="Times New Roman"/>
                        </a:rPr>
                        <a:t>，於所有權移轉之次日起算</a:t>
                      </a:r>
                      <a:r>
                        <a:rPr lang="en-US" sz="1200" kern="0" dirty="0">
                          <a:latin typeface="Times New Roman"/>
                          <a:ea typeface="新細明體"/>
                          <a:cs typeface="Times New Roman"/>
                        </a:rPr>
                        <a:t>30</a:t>
                      </a:r>
                      <a:r>
                        <a:rPr lang="zh-TW" sz="1200" kern="0" dirty="0">
                          <a:latin typeface="Times New Roman"/>
                          <a:ea typeface="新細明體"/>
                          <a:cs typeface="Times New Roman"/>
                        </a:rPr>
                        <a:t>天內申報納稅。</a:t>
                      </a:r>
                      <a:endParaRPr lang="zh-TW" sz="1200" kern="100" dirty="0">
                        <a:latin typeface="Calibri"/>
                        <a:ea typeface="新細明體"/>
                        <a:cs typeface="Times New Roman"/>
                      </a:endParaRPr>
                    </a:p>
                    <a:p>
                      <a:pPr>
                        <a:spcAft>
                          <a:spcPts val="0"/>
                        </a:spcAft>
                      </a:pPr>
                      <a:r>
                        <a:rPr lang="zh-TW" sz="1200" b="1" kern="0" dirty="0">
                          <a:solidFill>
                            <a:srgbClr val="000000"/>
                          </a:solidFill>
                          <a:latin typeface="Calibri"/>
                          <a:ea typeface="新細明體"/>
                          <a:cs typeface="標楷體"/>
                        </a:rPr>
                        <a:t>盈虧互抵：</a:t>
                      </a:r>
                      <a:r>
                        <a:rPr lang="zh-TW" sz="1200" kern="0" dirty="0">
                          <a:solidFill>
                            <a:srgbClr val="000000"/>
                          </a:solidFill>
                          <a:latin typeface="Calibri"/>
                          <a:ea typeface="新細明體"/>
                          <a:cs typeface="標楷體"/>
                        </a:rPr>
                        <a:t>個人房屋、土地交易損失，得自交易日以後三年內之房屋、土地交易所得減除之。</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63400">
                <a:tc rowSpan="2">
                  <a:txBody>
                    <a:bodyPr/>
                    <a:lstStyle/>
                    <a:p>
                      <a:pPr algn="ctr">
                        <a:spcAft>
                          <a:spcPts val="0"/>
                        </a:spcAft>
                      </a:pPr>
                      <a:r>
                        <a:rPr lang="zh-TW" sz="1400" b="1" kern="0" dirty="0">
                          <a:latin typeface="Times New Roman"/>
                          <a:ea typeface="新細明體"/>
                          <a:cs typeface="Times New Roman"/>
                        </a:rPr>
                        <a:t>配</a:t>
                      </a:r>
                      <a:r>
                        <a:rPr lang="en-US" sz="1400" b="1" kern="0" dirty="0">
                          <a:latin typeface="Times New Roman"/>
                          <a:ea typeface="新細明體"/>
                          <a:cs typeface="Times New Roman"/>
                        </a:rPr>
                        <a:t>    </a:t>
                      </a:r>
                      <a:r>
                        <a:rPr lang="zh-TW" sz="1400" b="1" kern="0" dirty="0">
                          <a:latin typeface="Times New Roman"/>
                          <a:ea typeface="新細明體"/>
                          <a:cs typeface="Times New Roman"/>
                        </a:rPr>
                        <a:t>套</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spcAft>
                          <a:spcPts val="0"/>
                        </a:spcAft>
                      </a:pPr>
                      <a:r>
                        <a:rPr lang="zh-TW" sz="1200" kern="0" dirty="0">
                          <a:latin typeface="Times New Roman"/>
                          <a:ea typeface="新細明體"/>
                          <a:cs typeface="Times New Roman"/>
                        </a:rPr>
                        <a:t>奢侈稅</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200" kern="0">
                          <a:latin typeface="Times New Roman"/>
                          <a:ea typeface="新細明體"/>
                          <a:cs typeface="Times New Roman"/>
                        </a:rPr>
                        <a:t>土地增值稅</a:t>
                      </a:r>
                      <a:endParaRPr lang="zh-TW" sz="1200" kern="10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0" dirty="0">
                          <a:latin typeface="Times New Roman"/>
                          <a:ea typeface="新細明體"/>
                          <a:cs typeface="Times New Roman"/>
                        </a:rPr>
                        <a:t>外資（境內無固定營業場所）</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128">
                <a:tc vMerge="1">
                  <a:txBody>
                    <a:bodyPr/>
                    <a:lstStyle/>
                    <a:p>
                      <a:endParaRPr lang="zh-TW" altLang="en-US"/>
                    </a:p>
                  </a:txBody>
                  <a:tcPr/>
                </a:tc>
                <a:tc gridSpan="2">
                  <a:txBody>
                    <a:bodyPr/>
                    <a:lstStyle/>
                    <a:p>
                      <a:pPr algn="ctr">
                        <a:spcAft>
                          <a:spcPts val="0"/>
                        </a:spcAft>
                      </a:pPr>
                      <a:r>
                        <a:rPr lang="zh-TW" sz="1200" kern="0" dirty="0">
                          <a:latin typeface="Times New Roman"/>
                          <a:ea typeface="新細明體"/>
                          <a:cs typeface="Times New Roman"/>
                        </a:rPr>
                        <a:t>不動產部分停徵</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200" kern="0" dirty="0">
                          <a:latin typeface="Times New Roman"/>
                          <a:ea typeface="新細明體"/>
                          <a:cs typeface="Times New Roman"/>
                        </a:rPr>
                        <a:t>維持</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latin typeface="Times New Roman"/>
                          <a:ea typeface="新細明體"/>
                          <a:cs typeface="Times New Roman"/>
                        </a:rPr>
                        <a:t>35-45%</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363" name="矩形 5"/>
          <p:cNvSpPr>
            <a:spLocks noChangeArrowheads="1"/>
          </p:cNvSpPr>
          <p:nvPr/>
        </p:nvSpPr>
        <p:spPr bwMode="auto">
          <a:xfrm>
            <a:off x="395536" y="1124744"/>
            <a:ext cx="2448272" cy="400110"/>
          </a:xfrm>
          <a:prstGeom prst="rect">
            <a:avLst/>
          </a:prstGeom>
          <a:noFill/>
          <a:ln w="9525">
            <a:noFill/>
            <a:miter lim="800000"/>
            <a:headEnd/>
            <a:tailEnd/>
          </a:ln>
        </p:spPr>
        <p:txBody>
          <a:bodyPr wrap="square">
            <a:spAutoFit/>
          </a:bodyPr>
          <a:lstStyle/>
          <a:p>
            <a:r>
              <a:rPr lang="zh-TW" altLang="zh-TW" sz="2000" b="1" dirty="0">
                <a:solidFill>
                  <a:srgbClr val="FF0000"/>
                </a:solidFill>
                <a:ea typeface="新細明體" pitchFamily="18" charset="-120"/>
              </a:rPr>
              <a:t>房地合一</a:t>
            </a:r>
            <a:r>
              <a:rPr lang="zh-TW" altLang="zh-TW" sz="2000" b="1" dirty="0" smtClean="0">
                <a:solidFill>
                  <a:srgbClr val="FF0000"/>
                </a:solidFill>
                <a:ea typeface="新細明體" pitchFamily="18" charset="-120"/>
              </a:rPr>
              <a:t>所得稅表</a:t>
            </a:r>
            <a:endParaRPr lang="zh-TW" altLang="en-US" sz="2000" dirty="0">
              <a:solidFill>
                <a:srgbClr val="FF0000"/>
              </a:solidFill>
              <a:ea typeface="新細明體" pitchFamily="18" charset="-120"/>
            </a:endParaRPr>
          </a:p>
        </p:txBody>
      </p:sp>
      <p:sp>
        <p:nvSpPr>
          <p:cNvPr id="8" name="頁尾版面配置區 6"/>
          <p:cNvSpPr txBox="1">
            <a:spLocks/>
          </p:cNvSpPr>
          <p:nvPr/>
        </p:nvSpPr>
        <p:spPr>
          <a:xfrm>
            <a:off x="0" y="6597352"/>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13</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7504" y="1124744"/>
            <a:ext cx="3456384" cy="483047"/>
            <a:chOff x="1162" y="3793"/>
            <a:chExt cx="2404" cy="395"/>
          </a:xfrm>
        </p:grpSpPr>
        <p:sp>
          <p:nvSpPr>
            <p:cNvPr id="29"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30"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4341" name="矩形 19"/>
          <p:cNvSpPr>
            <a:spLocks noChangeArrowheads="1"/>
          </p:cNvSpPr>
          <p:nvPr/>
        </p:nvSpPr>
        <p:spPr bwMode="auto">
          <a:xfrm>
            <a:off x="107504" y="1700808"/>
            <a:ext cx="2735957" cy="4464496"/>
          </a:xfrm>
          <a:prstGeom prst="rect">
            <a:avLst/>
          </a:prstGeom>
          <a:solidFill>
            <a:srgbClr val="7030A0"/>
          </a:solidFill>
          <a:ln w="9525">
            <a:noFill/>
            <a:miter lim="800000"/>
            <a:headEnd/>
            <a:tailEnd/>
          </a:ln>
        </p:spPr>
        <p:txBody>
          <a:bodyPr wrap="square">
            <a:spAutoFit/>
          </a:bodyPr>
          <a:lstStyle/>
          <a:p>
            <a:r>
              <a:rPr lang="en-US" altLang="zh-TW" sz="3200" b="1" dirty="0" smtClean="0">
                <a:solidFill>
                  <a:srgbClr val="FFFF00"/>
                </a:solidFill>
                <a:ea typeface="新細明體" pitchFamily="18" charset="-120"/>
              </a:rPr>
              <a:t>(1)</a:t>
            </a:r>
            <a:r>
              <a:rPr lang="zh-TW" altLang="zh-TW" sz="3200" b="1" dirty="0" smtClean="0">
                <a:solidFill>
                  <a:srgbClr val="FFFF00"/>
                </a:solidFill>
                <a:ea typeface="新細明體" pitchFamily="18" charset="-120"/>
              </a:rPr>
              <a:t>財政部</a:t>
            </a:r>
            <a:r>
              <a:rPr lang="zh-TW" altLang="zh-TW" sz="3200" b="1" dirty="0">
                <a:solidFill>
                  <a:srgbClr val="FFFF00"/>
                </a:solidFill>
                <a:ea typeface="新細明體" pitchFamily="18" charset="-120"/>
              </a:rPr>
              <a:t>針對</a:t>
            </a:r>
            <a:r>
              <a:rPr lang="zh-TW" altLang="zh-TW" sz="3200" b="1" dirty="0" smtClean="0">
                <a:solidFill>
                  <a:srgbClr val="FFFF00"/>
                </a:solidFill>
                <a:ea typeface="新細明體" pitchFamily="18" charset="-120"/>
              </a:rPr>
              <a:t>現行稅制</a:t>
            </a:r>
            <a:r>
              <a:rPr lang="zh-TW" altLang="en-US" sz="3200" b="1" dirty="0" smtClean="0">
                <a:solidFill>
                  <a:srgbClr val="FFFF00"/>
                </a:solidFill>
                <a:ea typeface="新細明體" pitchFamily="18" charset="-120"/>
              </a:rPr>
              <a:t> </a:t>
            </a:r>
            <a:r>
              <a:rPr lang="zh-TW" altLang="zh-TW" sz="3200" b="1" dirty="0" smtClean="0">
                <a:solidFill>
                  <a:srgbClr val="FFFF00"/>
                </a:solidFill>
                <a:ea typeface="新細明體" pitchFamily="18" charset="-120"/>
              </a:rPr>
              <a:t>缺失</a:t>
            </a:r>
            <a:endParaRPr lang="en-US" altLang="zh-TW" sz="3200" b="1" dirty="0" smtClean="0">
              <a:solidFill>
                <a:srgbClr val="FFFF00"/>
              </a:solidFill>
              <a:ea typeface="新細明體" pitchFamily="18" charset="-120"/>
            </a:endParaRPr>
          </a:p>
          <a:p>
            <a:endParaRPr lang="en-US" altLang="zh-TW" sz="3200" b="1" dirty="0" smtClean="0">
              <a:solidFill>
                <a:srgbClr val="FFFF00"/>
              </a:solidFill>
              <a:ea typeface="新細明體" pitchFamily="18" charset="-120"/>
            </a:endParaRPr>
          </a:p>
          <a:p>
            <a:r>
              <a:rPr lang="zh-TW" altLang="en-US" b="1" dirty="0">
                <a:solidFill>
                  <a:srgbClr val="FF0000"/>
                </a:solidFill>
                <a:ea typeface="新細明體" pitchFamily="18" charset="-120"/>
              </a:rPr>
              <a:t>　　</a:t>
            </a:r>
            <a:endParaRPr lang="en-US" altLang="zh-TW" b="1" dirty="0" smtClean="0">
              <a:solidFill>
                <a:srgbClr val="FF0000"/>
              </a:solidFill>
              <a:ea typeface="新細明體" pitchFamily="18" charset="-120"/>
            </a:endParaRPr>
          </a:p>
          <a:p>
            <a:r>
              <a:rPr lang="zh-TW" altLang="zh-TW" sz="2400" b="1" dirty="0" smtClean="0">
                <a:ea typeface="新細明體" pitchFamily="18" charset="-120"/>
              </a:rPr>
              <a:t>同</a:t>
            </a:r>
            <a:r>
              <a:rPr lang="zh-TW" altLang="zh-TW" sz="2400" b="1" dirty="0">
                <a:ea typeface="新細明體" pitchFamily="18" charset="-120"/>
              </a:rPr>
              <a:t>年度內買賣</a:t>
            </a:r>
            <a:r>
              <a:rPr lang="zh-TW" altLang="zh-TW" sz="2400" b="1" dirty="0">
                <a:solidFill>
                  <a:srgbClr val="FF3300"/>
                </a:solidFill>
                <a:ea typeface="新細明體" pitchFamily="18" charset="-120"/>
              </a:rPr>
              <a:t>土地</a:t>
            </a:r>
            <a:r>
              <a:rPr lang="zh-TW" altLang="zh-TW" sz="2400" b="1" dirty="0">
                <a:ea typeface="新細明體" pitchFamily="18" charset="-120"/>
              </a:rPr>
              <a:t>不課徵土地增值稅，亦無所得稅。而不動產業者</a:t>
            </a:r>
            <a:r>
              <a:rPr lang="zh-TW" altLang="zh-TW" sz="2400" b="1" dirty="0">
                <a:solidFill>
                  <a:srgbClr val="FF0000"/>
                </a:solidFill>
                <a:ea typeface="新細明體" pitchFamily="18" charset="-120"/>
              </a:rPr>
              <a:t>運用房地價格比</a:t>
            </a:r>
            <a:r>
              <a:rPr lang="zh-TW" altLang="zh-TW" sz="2400" b="1" dirty="0">
                <a:ea typeface="新細明體" pitchFamily="18" charset="-120"/>
              </a:rPr>
              <a:t>，規避所得稅稅負</a:t>
            </a:r>
            <a:r>
              <a:rPr lang="zh-TW" altLang="zh-TW" sz="2400" b="1" dirty="0" smtClean="0">
                <a:ea typeface="新細明體" pitchFamily="18" charset="-120"/>
              </a:rPr>
              <a:t>。</a:t>
            </a:r>
            <a:endParaRPr lang="en-US" altLang="zh-TW" b="1" dirty="0" smtClean="0">
              <a:ea typeface="新細明體" pitchFamily="18" charset="-120"/>
            </a:endParaRPr>
          </a:p>
          <a:p>
            <a:endParaRPr lang="zh-TW" altLang="en-US" dirty="0">
              <a:solidFill>
                <a:srgbClr val="00B0F0"/>
              </a:solidFill>
              <a:ea typeface="新細明體" pitchFamily="18" charset="-120"/>
            </a:endParaRPr>
          </a:p>
        </p:txBody>
      </p:sp>
      <p:sp>
        <p:nvSpPr>
          <p:cNvPr id="14342" name="矩形 20"/>
          <p:cNvSpPr>
            <a:spLocks noChangeArrowheads="1"/>
          </p:cNvSpPr>
          <p:nvPr/>
        </p:nvSpPr>
        <p:spPr bwMode="auto">
          <a:xfrm>
            <a:off x="2987824" y="1700808"/>
            <a:ext cx="2592288" cy="4462760"/>
          </a:xfrm>
          <a:prstGeom prst="rect">
            <a:avLst/>
          </a:prstGeom>
          <a:solidFill>
            <a:srgbClr val="FF9999"/>
          </a:solidFill>
          <a:ln w="9525">
            <a:noFill/>
            <a:miter lim="800000"/>
            <a:headEnd/>
            <a:tailEnd/>
          </a:ln>
        </p:spPr>
        <p:txBody>
          <a:bodyPr wrap="square">
            <a:spAutoFit/>
          </a:bodyPr>
          <a:lstStyle/>
          <a:p>
            <a:r>
              <a:rPr lang="en-US" altLang="zh-TW" sz="3200" b="1" dirty="0" smtClean="0">
                <a:solidFill>
                  <a:srgbClr val="FFFF00"/>
                </a:solidFill>
                <a:ea typeface="新細明體" pitchFamily="18" charset="-120"/>
              </a:rPr>
              <a:t>(2)</a:t>
            </a:r>
            <a:r>
              <a:rPr lang="zh-TW" altLang="zh-TW" sz="3200" b="1" dirty="0" smtClean="0">
                <a:solidFill>
                  <a:srgbClr val="FFFF00"/>
                </a:solidFill>
                <a:ea typeface="新細明體" pitchFamily="18" charset="-120"/>
              </a:rPr>
              <a:t>改革規劃</a:t>
            </a:r>
            <a:endParaRPr lang="en-US" altLang="zh-TW" sz="3200" b="1" dirty="0" smtClean="0">
              <a:solidFill>
                <a:srgbClr val="FFFF00"/>
              </a:solidFill>
              <a:ea typeface="新細明體" pitchFamily="18" charset="-120"/>
            </a:endParaRPr>
          </a:p>
          <a:p>
            <a:r>
              <a:rPr lang="zh-TW" altLang="en-US" sz="1200" b="1" dirty="0">
                <a:solidFill>
                  <a:schemeClr val="accent1">
                    <a:lumMod val="60000"/>
                    <a:lumOff val="40000"/>
                  </a:schemeClr>
                </a:solidFill>
                <a:ea typeface="新細明體" pitchFamily="18" charset="-120"/>
              </a:rPr>
              <a:t>　</a:t>
            </a:r>
            <a:endParaRPr lang="en-US" altLang="zh-TW" sz="1200" b="1" dirty="0" smtClean="0">
              <a:ea typeface="新細明體" pitchFamily="18" charset="-120"/>
            </a:endParaRPr>
          </a:p>
          <a:p>
            <a:endParaRPr lang="en-US" altLang="zh-TW" sz="1200" b="1" dirty="0" smtClean="0">
              <a:ea typeface="新細明體" pitchFamily="18" charset="-120"/>
            </a:endParaRPr>
          </a:p>
          <a:p>
            <a:r>
              <a:rPr lang="zh-TW" altLang="zh-TW" sz="2400" b="1" dirty="0" smtClean="0">
                <a:ea typeface="新細明體" pitchFamily="18" charset="-120"/>
              </a:rPr>
              <a:t>以往</a:t>
            </a:r>
            <a:r>
              <a:rPr lang="zh-TW" altLang="zh-TW" sz="2400" b="1" dirty="0">
                <a:ea typeface="新細明體" pitchFamily="18" charset="-120"/>
              </a:rPr>
              <a:t>的「財產交易所得」僅課徵</a:t>
            </a:r>
            <a:r>
              <a:rPr lang="zh-TW" altLang="zh-TW" sz="2400" b="1" dirty="0">
                <a:solidFill>
                  <a:srgbClr val="FF0000"/>
                </a:solidFill>
                <a:ea typeface="新細明體" pitchFamily="18" charset="-120"/>
              </a:rPr>
              <a:t>房屋部分</a:t>
            </a:r>
            <a:r>
              <a:rPr lang="zh-TW" altLang="zh-TW" sz="2400" b="1" dirty="0">
                <a:ea typeface="新細明體" pitchFamily="18" charset="-120"/>
              </a:rPr>
              <a:t>，房地合一所得為</a:t>
            </a:r>
            <a:r>
              <a:rPr lang="zh-TW" altLang="zh-TW" sz="2400" b="1" dirty="0">
                <a:solidFill>
                  <a:srgbClr val="FF0000"/>
                </a:solidFill>
                <a:ea typeface="新細明體" pitchFamily="18" charset="-120"/>
              </a:rPr>
              <a:t>實現「房屋及</a:t>
            </a:r>
            <a:r>
              <a:rPr lang="zh-TW" altLang="zh-TW" sz="2400" b="1" dirty="0" smtClean="0">
                <a:solidFill>
                  <a:srgbClr val="FF0000"/>
                </a:solidFill>
                <a:ea typeface="新細明體" pitchFamily="18" charset="-120"/>
              </a:rPr>
              <a:t>土地</a:t>
            </a:r>
            <a:r>
              <a:rPr lang="zh-TW" altLang="zh-TW" sz="2400" b="1" dirty="0">
                <a:solidFill>
                  <a:srgbClr val="FF0000"/>
                </a:solidFill>
                <a:ea typeface="新細明體" pitchFamily="18" charset="-120"/>
              </a:rPr>
              <a:t>合一、利得實價課稅</a:t>
            </a:r>
            <a:r>
              <a:rPr lang="zh-TW" altLang="zh-TW" sz="2400" b="1" dirty="0">
                <a:ea typeface="新細明體" pitchFamily="18" charset="-120"/>
              </a:rPr>
              <a:t>」</a:t>
            </a:r>
            <a:r>
              <a:rPr lang="zh-TW" altLang="zh-TW" sz="2400" b="1" dirty="0" smtClean="0">
                <a:ea typeface="新細明體" pitchFamily="18" charset="-120"/>
              </a:rPr>
              <a:t>。</a:t>
            </a:r>
            <a:endParaRPr lang="en-US" altLang="zh-TW" sz="2400" b="1" dirty="0" smtClean="0">
              <a:ea typeface="新細明體" pitchFamily="18" charset="-120"/>
            </a:endParaRPr>
          </a:p>
          <a:p>
            <a:endParaRPr lang="en-US" altLang="zh-TW" sz="2400" b="1" dirty="0" smtClean="0">
              <a:ea typeface="新細明體" pitchFamily="18" charset="-120"/>
            </a:endParaRPr>
          </a:p>
          <a:p>
            <a:r>
              <a:rPr lang="zh-TW" altLang="en-US" sz="1100" b="1" dirty="0" smtClean="0">
                <a:solidFill>
                  <a:srgbClr val="FF0000"/>
                </a:solidFill>
                <a:ea typeface="新細明體" pitchFamily="18" charset="-120"/>
              </a:rPr>
              <a:t>  </a:t>
            </a:r>
            <a:endParaRPr lang="en-US" altLang="zh-TW" sz="1100" b="1" dirty="0" smtClean="0">
              <a:solidFill>
                <a:srgbClr val="FF0000"/>
              </a:solidFill>
              <a:ea typeface="新細明體" pitchFamily="18" charset="-120"/>
            </a:endParaRPr>
          </a:p>
          <a:p>
            <a:endParaRPr lang="zh-TW" altLang="en-US" sz="2400" dirty="0">
              <a:solidFill>
                <a:srgbClr val="FF0000"/>
              </a:solidFill>
              <a:ea typeface="新細明體" pitchFamily="18" charset="-120"/>
            </a:endParaRPr>
          </a:p>
        </p:txBody>
      </p:sp>
      <p:sp>
        <p:nvSpPr>
          <p:cNvPr id="14343" name="矩形 21"/>
          <p:cNvSpPr>
            <a:spLocks noChangeArrowheads="1"/>
          </p:cNvSpPr>
          <p:nvPr/>
        </p:nvSpPr>
        <p:spPr bwMode="auto">
          <a:xfrm>
            <a:off x="5868490" y="1700808"/>
            <a:ext cx="3095997" cy="4401205"/>
          </a:xfrm>
          <a:prstGeom prst="rect">
            <a:avLst/>
          </a:prstGeom>
          <a:solidFill>
            <a:srgbClr val="9900FF"/>
          </a:solidFill>
          <a:ln w="9525">
            <a:noFill/>
            <a:miter lim="800000"/>
            <a:headEnd/>
            <a:tailEnd/>
          </a:ln>
        </p:spPr>
        <p:txBody>
          <a:bodyPr wrap="square">
            <a:spAutoFit/>
          </a:bodyPr>
          <a:lstStyle/>
          <a:p>
            <a:r>
              <a:rPr lang="en-US" altLang="zh-TW" sz="3200" b="1" dirty="0" smtClean="0">
                <a:solidFill>
                  <a:srgbClr val="FFFF00"/>
                </a:solidFill>
                <a:ea typeface="新細明體" pitchFamily="18" charset="-120"/>
              </a:rPr>
              <a:t>(3)</a:t>
            </a:r>
            <a:r>
              <a:rPr lang="zh-TW" altLang="zh-TW" sz="3200" b="1" dirty="0" smtClean="0">
                <a:solidFill>
                  <a:srgbClr val="FFFF00"/>
                </a:solidFill>
                <a:ea typeface="新細明體" pitchFamily="18" charset="-120"/>
              </a:rPr>
              <a:t>施行</a:t>
            </a:r>
            <a:r>
              <a:rPr lang="zh-TW" altLang="zh-TW" sz="3200" b="1" dirty="0">
                <a:solidFill>
                  <a:srgbClr val="FFFF00"/>
                </a:solidFill>
                <a:ea typeface="新細明體" pitchFamily="18" charset="-120"/>
              </a:rPr>
              <a:t>日之基準</a:t>
            </a:r>
            <a:r>
              <a:rPr lang="zh-TW" altLang="en-US" b="1" dirty="0">
                <a:solidFill>
                  <a:srgbClr val="00B0F0"/>
                </a:solidFill>
                <a:ea typeface="新細明體" pitchFamily="18" charset="-120"/>
              </a:rPr>
              <a:t>　　</a:t>
            </a:r>
            <a:r>
              <a:rPr lang="zh-TW" altLang="en-US" b="1" dirty="0" smtClean="0">
                <a:ea typeface="新細明體" pitchFamily="18" charset="-120"/>
              </a:rPr>
              <a:t>    </a:t>
            </a:r>
            <a:endParaRPr lang="en-US" altLang="zh-TW" b="1" dirty="0" smtClean="0">
              <a:ea typeface="新細明體" pitchFamily="18" charset="-120"/>
            </a:endParaRPr>
          </a:p>
          <a:p>
            <a:r>
              <a:rPr lang="zh-TW" altLang="zh-TW" sz="2400" b="1" dirty="0" smtClean="0">
                <a:ea typeface="新細明體" pitchFamily="18" charset="-120"/>
              </a:rPr>
              <a:t>房地</a:t>
            </a:r>
            <a:r>
              <a:rPr lang="zh-TW" altLang="zh-TW" sz="2400" b="1" dirty="0">
                <a:ea typeface="新細明體" pitchFamily="18" charset="-120"/>
              </a:rPr>
              <a:t>合一稅不溯及既往</a:t>
            </a:r>
            <a:r>
              <a:rPr lang="zh-TW" altLang="zh-TW" sz="2400" b="1" dirty="0" smtClean="0">
                <a:ea typeface="新細明體" pitchFamily="18" charset="-120"/>
              </a:rPr>
              <a:t>，主要</a:t>
            </a:r>
            <a:r>
              <a:rPr lang="zh-TW" altLang="zh-TW" sz="2400" b="1" dirty="0">
                <a:ea typeface="新細明體" pitchFamily="18" charset="-120"/>
              </a:rPr>
              <a:t>以</a:t>
            </a:r>
            <a:r>
              <a:rPr lang="en-US" altLang="zh-TW" sz="2400" b="1" dirty="0">
                <a:solidFill>
                  <a:srgbClr val="FF3300"/>
                </a:solidFill>
                <a:ea typeface="新細明體" pitchFamily="18" charset="-120"/>
              </a:rPr>
              <a:t>105</a:t>
            </a:r>
            <a:r>
              <a:rPr lang="zh-TW" altLang="zh-TW" sz="2400" b="1" dirty="0" smtClean="0">
                <a:solidFill>
                  <a:srgbClr val="FF3300"/>
                </a:solidFill>
                <a:ea typeface="新細明體" pitchFamily="18" charset="-120"/>
              </a:rPr>
              <a:t>年</a:t>
            </a:r>
            <a:r>
              <a:rPr lang="en-US" altLang="zh-TW" sz="2400" b="1" dirty="0" smtClean="0">
                <a:solidFill>
                  <a:srgbClr val="FF3300"/>
                </a:solidFill>
                <a:ea typeface="新細明體" pitchFamily="18" charset="-120"/>
              </a:rPr>
              <a:t>1</a:t>
            </a:r>
            <a:r>
              <a:rPr lang="zh-TW" altLang="en-US" sz="2400" b="1" dirty="0" smtClean="0">
                <a:solidFill>
                  <a:srgbClr val="FF3300"/>
                </a:solidFill>
                <a:ea typeface="新細明體" pitchFamily="18" charset="-120"/>
              </a:rPr>
              <a:t>月</a:t>
            </a:r>
            <a:r>
              <a:rPr lang="en-US" altLang="zh-TW" sz="2400" b="1" dirty="0" smtClean="0">
                <a:solidFill>
                  <a:srgbClr val="FF3300"/>
                </a:solidFill>
                <a:ea typeface="新細明體" pitchFamily="18" charset="-120"/>
              </a:rPr>
              <a:t>1</a:t>
            </a:r>
            <a:r>
              <a:rPr lang="zh-TW" altLang="en-US" sz="2400" b="1" dirty="0" smtClean="0">
                <a:solidFill>
                  <a:srgbClr val="FF3300"/>
                </a:solidFill>
                <a:ea typeface="新細明體" pitchFamily="18" charset="-120"/>
              </a:rPr>
              <a:t>日</a:t>
            </a:r>
            <a:r>
              <a:rPr lang="zh-TW" altLang="zh-TW" sz="2400" b="1" dirty="0" smtClean="0">
                <a:ea typeface="新細明體" pitchFamily="18" charset="-120"/>
              </a:rPr>
              <a:t>後</a:t>
            </a:r>
            <a:r>
              <a:rPr lang="zh-TW" altLang="en-US" sz="2400" b="1" dirty="0" smtClean="0">
                <a:ea typeface="新細明體" pitchFamily="18" charset="-120"/>
              </a:rPr>
              <a:t>取得並</a:t>
            </a:r>
            <a:r>
              <a:rPr lang="zh-TW" altLang="zh-TW" sz="2400" b="1" dirty="0" smtClean="0">
                <a:ea typeface="新細明體" pitchFamily="18" charset="-120"/>
              </a:rPr>
              <a:t>售出</a:t>
            </a:r>
            <a:r>
              <a:rPr lang="zh-TW" altLang="zh-TW" sz="2400" b="1" dirty="0">
                <a:ea typeface="新細明體" pitchFamily="18" charset="-120"/>
              </a:rPr>
              <a:t>的房產為</a:t>
            </a:r>
            <a:r>
              <a:rPr lang="zh-TW" altLang="zh-TW" sz="2400" b="1" dirty="0" smtClean="0">
                <a:ea typeface="新細明體" pitchFamily="18" charset="-120"/>
              </a:rPr>
              <a:t>對象</a:t>
            </a:r>
            <a:endParaRPr lang="en-US" altLang="zh-TW" sz="2400" b="1" dirty="0" smtClean="0">
              <a:ea typeface="新細明體" pitchFamily="18" charset="-120"/>
            </a:endParaRPr>
          </a:p>
          <a:p>
            <a:r>
              <a:rPr lang="zh-TW" altLang="zh-TW" sz="2400" b="1" dirty="0" smtClean="0">
                <a:ea typeface="新細明體" pitchFamily="18" charset="-120"/>
              </a:rPr>
              <a:t>但</a:t>
            </a:r>
            <a:r>
              <a:rPr lang="en-US" altLang="zh-TW" sz="2400" b="1" dirty="0">
                <a:ea typeface="新細明體" pitchFamily="18" charset="-120"/>
              </a:rPr>
              <a:t>103</a:t>
            </a:r>
            <a:r>
              <a:rPr lang="zh-TW" altLang="zh-TW" sz="2400" b="1" dirty="0">
                <a:ea typeface="新細明體" pitchFamily="18" charset="-120"/>
              </a:rPr>
              <a:t>年</a:t>
            </a:r>
            <a:r>
              <a:rPr lang="en-US" altLang="zh-TW" sz="2400" b="1" dirty="0">
                <a:ea typeface="新細明體" pitchFamily="18" charset="-120"/>
              </a:rPr>
              <a:t>1</a:t>
            </a:r>
            <a:r>
              <a:rPr lang="zh-TW" altLang="zh-TW" sz="2400" b="1" dirty="0">
                <a:ea typeface="新細明體" pitchFamily="18" charset="-120"/>
              </a:rPr>
              <a:t>月</a:t>
            </a:r>
            <a:r>
              <a:rPr lang="en-US" altLang="zh-TW" sz="2400" b="1" dirty="0" smtClean="0">
                <a:ea typeface="新細明體" pitchFamily="18" charset="-120"/>
              </a:rPr>
              <a:t>1</a:t>
            </a:r>
            <a:r>
              <a:rPr lang="zh-TW" altLang="en-US" sz="2400" b="1" dirty="0" smtClean="0">
                <a:ea typeface="新細明體" pitchFamily="18" charset="-120"/>
              </a:rPr>
              <a:t>日之次日</a:t>
            </a:r>
            <a:r>
              <a:rPr lang="zh-TW" altLang="zh-TW" sz="2400" b="1" dirty="0" smtClean="0">
                <a:ea typeface="新細明體" pitchFamily="18" charset="-120"/>
              </a:rPr>
              <a:t>後</a:t>
            </a:r>
            <a:r>
              <a:rPr lang="zh-TW" altLang="zh-TW" sz="2400" b="1" dirty="0">
                <a:ea typeface="新細明體" pitchFamily="18" charset="-120"/>
              </a:rPr>
              <a:t>取得</a:t>
            </a:r>
            <a:r>
              <a:rPr lang="zh-TW" altLang="zh-TW" sz="2400" b="1" dirty="0">
                <a:solidFill>
                  <a:srgbClr val="FF0000"/>
                </a:solidFill>
                <a:ea typeface="新細明體" pitchFamily="18" charset="-120"/>
              </a:rPr>
              <a:t>未滿二年出售者</a:t>
            </a:r>
            <a:r>
              <a:rPr lang="zh-TW" altLang="zh-TW" sz="2400" b="1" dirty="0">
                <a:ea typeface="新細明體" pitchFamily="18" charset="-120"/>
              </a:rPr>
              <a:t>，一樣適用</a:t>
            </a:r>
            <a:r>
              <a:rPr lang="zh-TW" altLang="zh-TW" sz="2400" b="1" dirty="0" smtClean="0">
                <a:ea typeface="新細明體" pitchFamily="18" charset="-120"/>
              </a:rPr>
              <a:t>新制。</a:t>
            </a:r>
            <a:endParaRPr lang="en-US" altLang="zh-TW" sz="2400" b="1" dirty="0" smtClean="0">
              <a:ea typeface="新細明體" pitchFamily="18" charset="-120"/>
            </a:endParaRPr>
          </a:p>
          <a:p>
            <a:endParaRPr lang="en-US" altLang="zh-TW" sz="2400" b="1" dirty="0" smtClean="0">
              <a:ea typeface="新細明體" pitchFamily="18" charset="-120"/>
            </a:endParaRPr>
          </a:p>
          <a:p>
            <a:endParaRPr lang="zh-TW" altLang="en-US" sz="2400" dirty="0">
              <a:solidFill>
                <a:srgbClr val="00B0F0"/>
              </a:solidFill>
              <a:ea typeface="新細明體" pitchFamily="18" charset="-120"/>
            </a:endParaRPr>
          </a:p>
        </p:txBody>
      </p:sp>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Arial" charset="0"/>
                <a:cs typeface="Arial" charset="0"/>
              </a:rPr>
              <a:t>(</a:t>
            </a:r>
            <a:r>
              <a:rPr lang="zh-TW" altLang="en-US" sz="4000" b="1" dirty="0" smtClean="0">
                <a:ln>
                  <a:solidFill>
                    <a:srgbClr val="FF0000"/>
                  </a:solidFill>
                </a:ln>
                <a:solidFill>
                  <a:srgbClr val="FF3300"/>
                </a:solidFill>
                <a:latin typeface="Arial" charset="0"/>
                <a:cs typeface="Arial" charset="0"/>
              </a:rPr>
              <a:t>二</a:t>
            </a:r>
            <a:r>
              <a:rPr lang="en-US" altLang="zh-TW" sz="4000" b="1" dirty="0" smtClean="0">
                <a:ln>
                  <a:solidFill>
                    <a:srgbClr val="FF0000"/>
                  </a:solidFill>
                </a:ln>
                <a:solidFill>
                  <a:srgbClr val="FF3300"/>
                </a:solidFill>
                <a:latin typeface="Arial" charset="0"/>
                <a:cs typeface="Arial" charset="0"/>
              </a:rPr>
              <a:t>) </a:t>
            </a: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sp>
        <p:nvSpPr>
          <p:cNvPr id="21" name="矩形 20"/>
          <p:cNvSpPr/>
          <p:nvPr/>
        </p:nvSpPr>
        <p:spPr>
          <a:xfrm>
            <a:off x="340907" y="1124744"/>
            <a:ext cx="2959465" cy="430887"/>
          </a:xfrm>
          <a:prstGeom prst="rect">
            <a:avLst/>
          </a:prstGeom>
        </p:spPr>
        <p:txBody>
          <a:bodyPr wrap="none">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200" b="1" dirty="0" smtClean="0">
                <a:solidFill>
                  <a:schemeClr val="tx1"/>
                </a:solidFill>
                <a:ea typeface="新細明體" pitchFamily="18" charset="-120"/>
              </a:rPr>
              <a:t>1.</a:t>
            </a:r>
            <a:r>
              <a:rPr lang="zh-TW" altLang="zh-TW" sz="2200" b="1" dirty="0" smtClean="0">
                <a:solidFill>
                  <a:schemeClr val="tx1"/>
                </a:solidFill>
                <a:ea typeface="新細明體" pitchFamily="18" charset="-120"/>
              </a:rPr>
              <a:t>政策目的及日出條款</a:t>
            </a:r>
            <a:endParaRPr lang="en-US" altLang="zh-TW" sz="2200" dirty="0">
              <a:solidFill>
                <a:schemeClr val="tx1"/>
              </a:solidFill>
              <a:latin typeface="微軟正黑體" pitchFamily="34" charset="-120"/>
              <a:ea typeface="微軟正黑體" pitchFamily="34" charset="-120"/>
            </a:endParaRPr>
          </a:p>
        </p:txBody>
      </p:sp>
      <p:sp>
        <p:nvSpPr>
          <p:cNvPr id="1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t>8</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房地合一2015062502-2.jpg"/>
          <p:cNvPicPr>
            <a:picLocks noChangeAspect="1" noChangeArrowheads="1"/>
          </p:cNvPicPr>
          <p:nvPr/>
        </p:nvPicPr>
        <p:blipFill>
          <a:blip r:embed="rId2" cstate="print"/>
          <a:srcRect/>
          <a:stretch>
            <a:fillRect/>
          </a:stretch>
        </p:blipFill>
        <p:spPr bwMode="auto">
          <a:xfrm>
            <a:off x="0" y="2132856"/>
            <a:ext cx="9144000" cy="4536504"/>
          </a:xfrm>
          <a:prstGeom prst="rect">
            <a:avLst/>
          </a:prstGeom>
          <a:noFill/>
        </p:spPr>
      </p:pic>
      <p:pic>
        <p:nvPicPr>
          <p:cNvPr id="1026" name="Picture 2" descr="C:\Users\User\Desktop\房地合一2015062502-1.jpg"/>
          <p:cNvPicPr>
            <a:picLocks noChangeAspect="1" noChangeArrowheads="1"/>
          </p:cNvPicPr>
          <p:nvPr/>
        </p:nvPicPr>
        <p:blipFill>
          <a:blip r:embed="rId3" cstate="print"/>
          <a:srcRect/>
          <a:stretch>
            <a:fillRect/>
          </a:stretch>
        </p:blipFill>
        <p:spPr bwMode="auto">
          <a:xfrm>
            <a:off x="0" y="188640"/>
            <a:ext cx="9144000" cy="2016224"/>
          </a:xfrm>
          <a:prstGeom prst="rect">
            <a:avLst/>
          </a:prstGeom>
          <a:noFill/>
        </p:spPr>
      </p:pic>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14</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2843808" y="1844824"/>
            <a:ext cx="6300192" cy="4832092"/>
          </a:xfrm>
          <a:prstGeom prst="rect">
            <a:avLst/>
          </a:prstGeom>
          <a:solidFill>
            <a:srgbClr val="FF9999"/>
          </a:solidFill>
          <a:ln>
            <a:noFill/>
          </a:ln>
        </p:spPr>
        <p:txBody>
          <a:bodyPr vert="horz" wrap="square" rtlCol="0">
            <a:spAutoFit/>
          </a:bodyPr>
          <a:lstStyle/>
          <a:p>
            <a:pPr>
              <a:defRPr/>
            </a:pPr>
            <a:r>
              <a:rPr lang="en-US" altLang="zh-TW" sz="2800" b="1" dirty="0" smtClean="0">
                <a:solidFill>
                  <a:schemeClr val="tx1"/>
                </a:solidFill>
              </a:rPr>
              <a:t>(1)</a:t>
            </a:r>
            <a:r>
              <a:rPr lang="zh-TW" altLang="en-US" sz="2800" b="1" dirty="0" smtClean="0">
                <a:solidFill>
                  <a:schemeClr val="tx1"/>
                </a:solidFill>
              </a:rPr>
              <a:t>交易日之認定</a:t>
            </a: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p:txBody>
      </p:sp>
      <p:graphicFrame>
        <p:nvGraphicFramePr>
          <p:cNvPr id="31" name="資料庫圖表 30"/>
          <p:cNvGraphicFramePr/>
          <p:nvPr>
            <p:extLst>
              <p:ext uri="{D42A27DB-BD31-4B8C-83A1-F6EECF244321}">
                <p14:modId xmlns:p14="http://schemas.microsoft.com/office/powerpoint/2010/main" val="4069911162"/>
              </p:ext>
            </p:extLst>
          </p:nvPr>
        </p:nvGraphicFramePr>
        <p:xfrm>
          <a:off x="2627784" y="1700808"/>
          <a:ext cx="612068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sp>
        <p:nvSpPr>
          <p:cNvPr id="10" name="文字方塊 9"/>
          <p:cNvSpPr txBox="1"/>
          <p:nvPr/>
        </p:nvSpPr>
        <p:spPr>
          <a:xfrm>
            <a:off x="107504" y="1844824"/>
            <a:ext cx="2592288" cy="4801314"/>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8900000" scaled="1"/>
            <a:tileRect/>
          </a:gradFill>
          <a:ln>
            <a:noFill/>
          </a:ln>
        </p:spPr>
        <p:txBody>
          <a:bodyPr wrap="square" rtlCol="0">
            <a:spAutoFit/>
          </a:bodyPr>
          <a:lstStyle/>
          <a:p>
            <a:r>
              <a:rPr lang="zh-TW" altLang="zh-TW" sz="2400" b="1" dirty="0" smtClean="0"/>
              <a:t>交易</a:t>
            </a:r>
            <a:r>
              <a:rPr lang="zh-TW" altLang="zh-TW" sz="2400" b="1" dirty="0" smtClean="0">
                <a:solidFill>
                  <a:srgbClr val="FF3300"/>
                </a:solidFill>
              </a:rPr>
              <a:t>房屋</a:t>
            </a:r>
            <a:r>
              <a:rPr lang="zh-TW" altLang="zh-TW" sz="2400" dirty="0" smtClean="0"/>
              <a:t>、</a:t>
            </a:r>
            <a:r>
              <a:rPr lang="zh-TW" altLang="zh-TW" sz="2400" b="1" dirty="0" smtClean="0">
                <a:solidFill>
                  <a:srgbClr val="FF3300"/>
                </a:solidFill>
              </a:rPr>
              <a:t>房屋及其坐落基地</a:t>
            </a:r>
            <a:r>
              <a:rPr lang="zh-TW" altLang="zh-TW" sz="2400" dirty="0" smtClean="0"/>
              <a:t>或</a:t>
            </a:r>
            <a:r>
              <a:rPr lang="zh-TW" altLang="zh-TW" sz="2400" b="1" dirty="0" smtClean="0"/>
              <a:t>依法得核發建造執照之</a:t>
            </a:r>
            <a:r>
              <a:rPr lang="zh-TW" altLang="zh-TW" sz="2400" b="1" dirty="0" smtClean="0">
                <a:solidFill>
                  <a:srgbClr val="FF3300"/>
                </a:solidFill>
              </a:rPr>
              <a:t>土地</a:t>
            </a:r>
            <a:r>
              <a:rPr lang="zh-TW" altLang="zh-TW" sz="2400" dirty="0" smtClean="0"/>
              <a:t>。</a:t>
            </a:r>
            <a:endParaRPr lang="en-US" altLang="zh-TW" sz="2400" dirty="0" smtClean="0"/>
          </a:p>
          <a:p>
            <a:r>
              <a:rPr lang="zh-TW" altLang="zh-TW" sz="2400" b="1" dirty="0" smtClean="0"/>
              <a:t>素地部分依法得核發建造執照之土地除了免徵範圍外，都列入了房地合一所得稅的課徵範圍。</a:t>
            </a:r>
            <a:endParaRPr lang="en-US" altLang="zh-TW" sz="2400" b="1" dirty="0" smtClean="0"/>
          </a:p>
          <a:p>
            <a:endParaRPr lang="en-US" altLang="zh-TW" sz="2400" b="1" dirty="0" smtClean="0">
              <a:solidFill>
                <a:schemeClr val="tx1"/>
              </a:solidFill>
            </a:endParaRPr>
          </a:p>
          <a:p>
            <a:endParaRPr lang="en-US" altLang="zh-TW" sz="2400" b="1" dirty="0" smtClean="0">
              <a:solidFill>
                <a:schemeClr val="tx1"/>
              </a:solidFill>
            </a:endParaRPr>
          </a:p>
          <a:p>
            <a:endParaRPr lang="zh-TW" altLang="en-US" b="1" dirty="0">
              <a:solidFill>
                <a:schemeClr val="tx1"/>
              </a:solidFill>
            </a:endParaRPr>
          </a:p>
        </p:txBody>
      </p:sp>
      <p:grpSp>
        <p:nvGrpSpPr>
          <p:cNvPr id="2" name="Group 14"/>
          <p:cNvGrpSpPr>
            <a:grpSpLocks/>
          </p:cNvGrpSpPr>
          <p:nvPr/>
        </p:nvGrpSpPr>
        <p:grpSpPr bwMode="auto">
          <a:xfrm>
            <a:off x="251520" y="1196752"/>
            <a:ext cx="2267744" cy="483047"/>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21" name="矩形 20"/>
          <p:cNvSpPr/>
          <p:nvPr/>
        </p:nvSpPr>
        <p:spPr>
          <a:xfrm>
            <a:off x="611560" y="1196752"/>
            <a:ext cx="1584176" cy="430887"/>
          </a:xfrm>
          <a:prstGeom prst="rect">
            <a:avLst/>
          </a:prstGeom>
        </p:spPr>
        <p:txBody>
          <a:bodyPr wrap="square">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200" b="1" dirty="0" smtClean="0">
                <a:solidFill>
                  <a:schemeClr val="tx1"/>
                </a:solidFill>
                <a:ea typeface="新細明體" pitchFamily="18" charset="-120"/>
              </a:rPr>
              <a:t>2.</a:t>
            </a:r>
            <a:r>
              <a:rPr lang="zh-TW" altLang="en-US" sz="2200" b="1" dirty="0" smtClean="0">
                <a:solidFill>
                  <a:schemeClr val="tx1"/>
                </a:solidFill>
                <a:ea typeface="新細明體" pitchFamily="18" charset="-120"/>
              </a:rPr>
              <a:t>課徵範圍</a:t>
            </a:r>
            <a:endParaRPr lang="en-US" altLang="zh-TW" sz="2200" dirty="0">
              <a:solidFill>
                <a:schemeClr val="tx1"/>
              </a:solidFill>
              <a:latin typeface="微軟正黑體" pitchFamily="34" charset="-120"/>
              <a:ea typeface="微軟正黑體" pitchFamily="34" charset="-120"/>
            </a:endParaRPr>
          </a:p>
        </p:txBody>
      </p:sp>
      <p:grpSp>
        <p:nvGrpSpPr>
          <p:cNvPr id="3" name="Group 14"/>
          <p:cNvGrpSpPr>
            <a:grpSpLocks/>
          </p:cNvGrpSpPr>
          <p:nvPr/>
        </p:nvGrpSpPr>
        <p:grpSpPr bwMode="auto">
          <a:xfrm>
            <a:off x="2771800" y="1196752"/>
            <a:ext cx="6192688" cy="483047"/>
            <a:chOff x="1162" y="3793"/>
            <a:chExt cx="2404" cy="395"/>
          </a:xfrm>
        </p:grpSpPr>
        <p:sp>
          <p:nvSpPr>
            <p:cNvPr id="1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7" name="矩形 16"/>
          <p:cNvSpPr/>
          <p:nvPr/>
        </p:nvSpPr>
        <p:spPr>
          <a:xfrm>
            <a:off x="3131840" y="1196752"/>
            <a:ext cx="5688632" cy="430887"/>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200" b="1" dirty="0" smtClean="0">
                <a:solidFill>
                  <a:schemeClr val="tx1"/>
                </a:solidFill>
                <a:ea typeface="新細明體" pitchFamily="18" charset="-120"/>
              </a:rPr>
              <a:t>3.</a:t>
            </a:r>
            <a:r>
              <a:rPr lang="zh-TW" altLang="en-US" sz="2200" b="1" dirty="0" smtClean="0">
                <a:solidFill>
                  <a:schemeClr val="tx1"/>
                </a:solidFill>
                <a:ea typeface="新細明體" pitchFamily="18" charset="-120"/>
              </a:rPr>
              <a:t>交易日、取得日及持有期間認定</a:t>
            </a:r>
            <a:endParaRPr lang="en-US" altLang="zh-TW" sz="2200" b="1" dirty="0" smtClean="0">
              <a:solidFill>
                <a:schemeClr val="tx1"/>
              </a:solidFill>
              <a:latin typeface="Arial" charset="0"/>
              <a:cs typeface="Arial" charset="0"/>
            </a:endParaRPr>
          </a:p>
        </p:txBody>
      </p:sp>
      <p:sp>
        <p:nvSpPr>
          <p:cNvPr id="2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9"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15</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32" name="資料庫圖表 31"/>
          <p:cNvGraphicFramePr/>
          <p:nvPr/>
        </p:nvGraphicFramePr>
        <p:xfrm>
          <a:off x="2915816" y="3789040"/>
          <a:ext cx="5760640" cy="26958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字方塊 33"/>
          <p:cNvSpPr txBox="1"/>
          <p:nvPr/>
        </p:nvSpPr>
        <p:spPr>
          <a:xfrm>
            <a:off x="0" y="1052736"/>
            <a:ext cx="9144000" cy="5400600"/>
          </a:xfrm>
          <a:prstGeom prst="rect">
            <a:avLst/>
          </a:prstGeom>
          <a:solidFill>
            <a:srgbClr val="FFFFCC"/>
          </a:solidFill>
          <a:ln>
            <a:noFill/>
          </a:ln>
        </p:spPr>
        <p:txBody>
          <a:bodyPr vert="horz" wrap="square" rtlCol="0">
            <a:spAutoFit/>
          </a:bodyPr>
          <a:lstStyle/>
          <a:p>
            <a:pPr>
              <a:defRPr/>
            </a:pPr>
            <a:r>
              <a:rPr lang="en-US" altLang="zh-TW" sz="2800" b="1" dirty="0" smtClean="0">
                <a:solidFill>
                  <a:schemeClr val="tx1"/>
                </a:solidFill>
              </a:rPr>
              <a:t>(2)</a:t>
            </a:r>
            <a:r>
              <a:rPr lang="zh-TW" altLang="en-US" sz="2800" b="1" dirty="0" smtClean="0">
                <a:solidFill>
                  <a:schemeClr val="tx1"/>
                </a:solidFill>
              </a:rPr>
              <a:t>取得日之認定</a:t>
            </a:r>
            <a:endParaRPr lang="en-US" altLang="zh-TW" sz="2800" b="1" dirty="0" smtClean="0">
              <a:solidFill>
                <a:schemeClr val="tx1"/>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a:p>
            <a:pPr>
              <a:defRPr/>
            </a:pPr>
            <a:endParaRPr lang="en-US" altLang="zh-TW" sz="2400" b="1" dirty="0" smtClean="0">
              <a:solidFill>
                <a:srgbClr val="FFFF00"/>
              </a:solidFill>
            </a:endParaRPr>
          </a:p>
        </p:txBody>
      </p:sp>
      <p:sp>
        <p:nvSpPr>
          <p:cNvPr id="13" name="矩形 12"/>
          <p:cNvSpPr/>
          <p:nvPr/>
        </p:nvSpPr>
        <p:spPr bwMode="auto">
          <a:xfrm>
            <a:off x="0" y="836712"/>
            <a:ext cx="9144000" cy="60212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sp>
        <p:nvSpPr>
          <p:cNvPr id="2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9"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16</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11" name="資料庫圖表 10"/>
          <p:cNvGraphicFramePr/>
          <p:nvPr/>
        </p:nvGraphicFramePr>
        <p:xfrm>
          <a:off x="2987824" y="764704"/>
          <a:ext cx="6732240" cy="393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資料庫圖表 11"/>
          <p:cNvGraphicFramePr/>
          <p:nvPr/>
        </p:nvGraphicFramePr>
        <p:xfrm>
          <a:off x="0" y="1844824"/>
          <a:ext cx="10225136" cy="4536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707904" y="1844824"/>
            <a:ext cx="2664296" cy="3785652"/>
          </a:xfrm>
          <a:prstGeom prst="rect">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ln>
            <a:noFill/>
          </a:ln>
        </p:spPr>
        <p:txBody>
          <a:bodyPr wrap="square">
            <a:spAutoFit/>
          </a:bodyPr>
          <a:lstStyle/>
          <a:p>
            <a:pPr>
              <a:buFont typeface="Times New Roman" pitchFamily="16" charset="0"/>
              <a:buNone/>
              <a:defRPr/>
            </a:pPr>
            <a:r>
              <a:rPr lang="zh-TW" altLang="en-US" sz="3200" b="1" dirty="0" smtClean="0">
                <a:solidFill>
                  <a:srgbClr val="FFFF00"/>
                </a:solidFill>
                <a:latin typeface="Arial" charset="0"/>
                <a:cs typeface="Arial" charset="0"/>
              </a:rPr>
              <a:t>中華民國境內居住之個人</a:t>
            </a:r>
            <a:endParaRPr lang="en-US" altLang="zh-TW" sz="3200" b="1" dirty="0" smtClean="0">
              <a:solidFill>
                <a:srgbClr val="FFFF00"/>
              </a:solidFill>
              <a:latin typeface="Arial" charset="0"/>
              <a:cs typeface="Arial" charset="0"/>
            </a:endParaRPr>
          </a:p>
          <a:p>
            <a:pPr>
              <a:buFont typeface="Times New Roman" pitchFamily="16" charset="0"/>
              <a:buNone/>
              <a:defRPr/>
            </a:pPr>
            <a:endParaRPr lang="en-US" altLang="zh-TW" sz="3200" b="1" dirty="0" smtClean="0">
              <a:solidFill>
                <a:srgbClr val="FFFF00"/>
              </a:solidFill>
              <a:latin typeface="Arial" charset="0"/>
              <a:cs typeface="Arial" charset="0"/>
            </a:endParaRPr>
          </a:p>
          <a:p>
            <a:pPr lvl="0">
              <a:defRPr/>
            </a:pPr>
            <a:r>
              <a:rPr kumimoji="1" lang="zh-TW" altLang="en-US" sz="2400" b="1" dirty="0" smtClean="0">
                <a:latin typeface="新細明體" pitchFamily="18" charset="-120"/>
                <a:ea typeface="新細明體" pitchFamily="18" charset="-120"/>
                <a:cs typeface="Times New Roman" pitchFamily="18" charset="0"/>
              </a:rPr>
              <a:t>一般稅率之四級</a:t>
            </a:r>
            <a:r>
              <a:rPr kumimoji="1" lang="en-US" altLang="zh-TW" sz="2400" b="1" dirty="0" smtClean="0">
                <a:latin typeface="新細明體" pitchFamily="18" charset="-120"/>
                <a:ea typeface="新細明體" pitchFamily="18" charset="-120"/>
                <a:cs typeface="Times New Roman" pitchFamily="18" charset="0"/>
              </a:rPr>
              <a:t>:</a:t>
            </a:r>
          </a:p>
          <a:p>
            <a:pPr lvl="0">
              <a:defRPr/>
            </a:pPr>
            <a:r>
              <a:rPr kumimoji="1" lang="en-US" altLang="zh-TW" sz="2400" b="1" dirty="0" smtClean="0">
                <a:solidFill>
                  <a:srgbClr val="FF3300"/>
                </a:solidFill>
                <a:latin typeface="新細明體" pitchFamily="18" charset="-120"/>
                <a:ea typeface="新細明體" pitchFamily="18" charset="-120"/>
                <a:cs typeface="Times New Roman" pitchFamily="18" charset="0"/>
              </a:rPr>
              <a:t>45%</a:t>
            </a:r>
            <a:r>
              <a:rPr kumimoji="1" lang="zh-TW" altLang="en-US" sz="2400" b="1" dirty="0" smtClean="0">
                <a:solidFill>
                  <a:srgbClr val="FF3300"/>
                </a:solidFill>
                <a:latin typeface="新細明體" pitchFamily="18" charset="-120"/>
                <a:ea typeface="新細明體" pitchFamily="18" charset="-120"/>
                <a:cs typeface="Times New Roman" pitchFamily="18" charset="0"/>
              </a:rPr>
              <a:t>、</a:t>
            </a:r>
            <a:r>
              <a:rPr kumimoji="1" lang="en-US" altLang="zh-TW" sz="2400" b="1" dirty="0" smtClean="0">
                <a:solidFill>
                  <a:srgbClr val="FF3300"/>
                </a:solidFill>
                <a:latin typeface="新細明體" pitchFamily="18" charset="-120"/>
                <a:ea typeface="新細明體" pitchFamily="18" charset="-120"/>
                <a:cs typeface="Times New Roman" pitchFamily="18" charset="0"/>
              </a:rPr>
              <a:t>35%</a:t>
            </a:r>
            <a:r>
              <a:rPr kumimoji="1" lang="zh-TW" altLang="en-US" sz="2400" b="1" dirty="0" smtClean="0">
                <a:solidFill>
                  <a:srgbClr val="FF3300"/>
                </a:solidFill>
                <a:latin typeface="新細明體" pitchFamily="18" charset="-120"/>
                <a:ea typeface="新細明體" pitchFamily="18" charset="-120"/>
                <a:cs typeface="Times New Roman" pitchFamily="18" charset="0"/>
              </a:rPr>
              <a:t>、</a:t>
            </a:r>
            <a:r>
              <a:rPr kumimoji="1" lang="en-US" altLang="zh-TW" sz="2400" b="1" dirty="0" smtClean="0">
                <a:solidFill>
                  <a:srgbClr val="FF3300"/>
                </a:solidFill>
                <a:latin typeface="新細明體" pitchFamily="18" charset="-120"/>
                <a:ea typeface="新細明體" pitchFamily="18" charset="-120"/>
                <a:cs typeface="Times New Roman" pitchFamily="18" charset="0"/>
              </a:rPr>
              <a:t>20%</a:t>
            </a:r>
            <a:r>
              <a:rPr kumimoji="1" lang="zh-TW" altLang="en-US" sz="2400" b="1" dirty="0" smtClean="0">
                <a:solidFill>
                  <a:srgbClr val="FF3300"/>
                </a:solidFill>
                <a:latin typeface="新細明體" pitchFamily="18" charset="-120"/>
                <a:ea typeface="新細明體" pitchFamily="18" charset="-120"/>
                <a:cs typeface="Times New Roman" pitchFamily="18" charset="0"/>
              </a:rPr>
              <a:t>、</a:t>
            </a:r>
            <a:r>
              <a:rPr kumimoji="1" lang="en-US" altLang="zh-TW" sz="2400" b="1" dirty="0" smtClean="0">
                <a:solidFill>
                  <a:srgbClr val="FF3300"/>
                </a:solidFill>
                <a:latin typeface="新細明體" pitchFamily="18" charset="-120"/>
                <a:ea typeface="新細明體" pitchFamily="18" charset="-120"/>
                <a:cs typeface="Times New Roman" pitchFamily="18" charset="0"/>
              </a:rPr>
              <a:t>15%</a:t>
            </a:r>
            <a:r>
              <a:rPr kumimoji="1" lang="zh-TW" altLang="en-US" sz="2400" b="1" dirty="0" smtClean="0">
                <a:solidFill>
                  <a:srgbClr val="FF3300"/>
                </a:solidFill>
                <a:latin typeface="新細明體" pitchFamily="18" charset="-120"/>
                <a:ea typeface="新細明體" pitchFamily="18" charset="-120"/>
                <a:cs typeface="Times New Roman" pitchFamily="18" charset="0"/>
              </a:rPr>
              <a:t> </a:t>
            </a:r>
            <a:r>
              <a:rPr kumimoji="1" lang="zh-TW" altLang="en-US" sz="2400" b="1" dirty="0" smtClean="0">
                <a:latin typeface="新細明體" pitchFamily="18" charset="-120"/>
                <a:ea typeface="新細明體" pitchFamily="18" charset="-120"/>
                <a:cs typeface="Times New Roman" pitchFamily="18" charset="0"/>
              </a:rPr>
              <a:t>。</a:t>
            </a:r>
            <a:endParaRPr kumimoji="1" lang="en-US" altLang="zh-TW" sz="2400" b="1" dirty="0" smtClean="0">
              <a:latin typeface="新細明體" pitchFamily="18" charset="-120"/>
              <a:ea typeface="新細明體" pitchFamily="18" charset="-120"/>
              <a:cs typeface="Times New Roman" pitchFamily="18" charset="0"/>
            </a:endParaRPr>
          </a:p>
          <a:p>
            <a:pPr lvl="0">
              <a:defRPr/>
            </a:pPr>
            <a:endParaRPr kumimoji="1" lang="en-US" altLang="zh-TW" sz="2400" b="1" dirty="0" smtClean="0">
              <a:latin typeface="新細明體" pitchFamily="18" charset="-120"/>
              <a:ea typeface="新細明體" pitchFamily="18" charset="-120"/>
              <a:cs typeface="Times New Roman" pitchFamily="18" charset="0"/>
            </a:endParaRPr>
          </a:p>
          <a:p>
            <a:pPr lvl="0">
              <a:defRPr/>
            </a:pPr>
            <a:endParaRPr kumimoji="1" lang="en-US" altLang="zh-TW" sz="2400" b="1" dirty="0" smtClean="0">
              <a:latin typeface="新細明體" pitchFamily="18" charset="-120"/>
              <a:ea typeface="新細明體" pitchFamily="18" charset="-120"/>
              <a:cs typeface="Times New Roman" pitchFamily="18" charset="0"/>
            </a:endParaRPr>
          </a:p>
          <a:p>
            <a:pPr lvl="0">
              <a:defRPr/>
            </a:pPr>
            <a:r>
              <a:rPr kumimoji="1" lang="en-US" altLang="zh-TW" sz="2400" b="1" dirty="0" smtClean="0">
                <a:latin typeface="新細明體" pitchFamily="18" charset="-120"/>
                <a:ea typeface="新細明體" pitchFamily="18" charset="-120"/>
                <a:cs typeface="Times New Roman" pitchFamily="18" charset="0"/>
              </a:rPr>
              <a:t> </a:t>
            </a:r>
          </a:p>
        </p:txBody>
      </p:sp>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grpSp>
        <p:nvGrpSpPr>
          <p:cNvPr id="2" name="Group 14"/>
          <p:cNvGrpSpPr>
            <a:grpSpLocks/>
          </p:cNvGrpSpPr>
          <p:nvPr/>
        </p:nvGrpSpPr>
        <p:grpSpPr bwMode="auto">
          <a:xfrm>
            <a:off x="179512" y="1196752"/>
            <a:ext cx="3456384" cy="483047"/>
            <a:chOff x="1162" y="3793"/>
            <a:chExt cx="2404" cy="395"/>
          </a:xfrm>
        </p:grpSpPr>
        <p:sp>
          <p:nvSpPr>
            <p:cNvPr id="1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grpSp>
        <p:nvGrpSpPr>
          <p:cNvPr id="3" name="Group 14"/>
          <p:cNvGrpSpPr>
            <a:grpSpLocks/>
          </p:cNvGrpSpPr>
          <p:nvPr/>
        </p:nvGrpSpPr>
        <p:grpSpPr bwMode="auto">
          <a:xfrm>
            <a:off x="3923928" y="1196752"/>
            <a:ext cx="2160240" cy="483047"/>
            <a:chOff x="1162" y="3793"/>
            <a:chExt cx="2404" cy="395"/>
          </a:xfrm>
        </p:grpSpPr>
        <p:sp>
          <p:nvSpPr>
            <p:cNvPr id="2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25"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26" name="矩形 25"/>
          <p:cNvSpPr/>
          <p:nvPr/>
        </p:nvSpPr>
        <p:spPr>
          <a:xfrm>
            <a:off x="4283968" y="1196752"/>
            <a:ext cx="1440160" cy="430887"/>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200" b="1" dirty="0" smtClean="0">
                <a:solidFill>
                  <a:schemeClr val="tx1"/>
                </a:solidFill>
                <a:latin typeface="Arial" charset="0"/>
                <a:cs typeface="Arial" charset="0"/>
              </a:rPr>
              <a:t>5.</a:t>
            </a:r>
            <a:r>
              <a:rPr lang="zh-TW" altLang="en-US" sz="2200" b="1" dirty="0" smtClean="0">
                <a:solidFill>
                  <a:schemeClr val="tx1"/>
                </a:solidFill>
                <a:latin typeface="Arial" charset="0"/>
                <a:cs typeface="Arial" charset="0"/>
              </a:rPr>
              <a:t>稅 率</a:t>
            </a:r>
            <a:endParaRPr lang="en-US" altLang="zh-TW" sz="2200" b="1" dirty="0" smtClean="0">
              <a:solidFill>
                <a:schemeClr val="tx1"/>
              </a:solidFill>
              <a:latin typeface="Arial" charset="0"/>
              <a:cs typeface="Arial" charset="0"/>
            </a:endParaRPr>
          </a:p>
        </p:txBody>
      </p:sp>
      <p:sp>
        <p:nvSpPr>
          <p:cNvPr id="2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9"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17</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18" name="文字方塊 17"/>
          <p:cNvSpPr txBox="1"/>
          <p:nvPr/>
        </p:nvSpPr>
        <p:spPr>
          <a:xfrm>
            <a:off x="179512" y="1844824"/>
            <a:ext cx="3435036" cy="3785652"/>
          </a:xfrm>
          <a:prstGeom prst="rect">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lin ang="13500000" scaled="1"/>
            <a:tileRect/>
          </a:gradFill>
          <a:ln>
            <a:noFill/>
          </a:ln>
        </p:spPr>
        <p:txBody>
          <a:bodyPr vert="horz" wrap="square" rtlCol="0">
            <a:spAutoFit/>
          </a:bodyPr>
          <a:lstStyle/>
          <a:p>
            <a:pPr>
              <a:defRPr/>
            </a:pPr>
            <a:r>
              <a:rPr lang="zh-TW" altLang="en-US" sz="2400" b="1" dirty="0" smtClean="0">
                <a:solidFill>
                  <a:srgbClr val="FFFF00"/>
                </a:solidFill>
              </a:rPr>
              <a:t>收入</a:t>
            </a:r>
            <a:r>
              <a:rPr lang="en-US" altLang="zh-TW" sz="2400" b="1" dirty="0" smtClean="0">
                <a:solidFill>
                  <a:srgbClr val="FFFF00"/>
                </a:solidFill>
              </a:rPr>
              <a:t>-</a:t>
            </a:r>
            <a:r>
              <a:rPr lang="zh-TW" altLang="en-US" sz="2400" b="1" dirty="0" smtClean="0">
                <a:solidFill>
                  <a:srgbClr val="FFFF00"/>
                </a:solidFill>
              </a:rPr>
              <a:t>成本</a:t>
            </a:r>
            <a:endParaRPr lang="en-US" altLang="zh-TW" sz="2400" b="1" dirty="0" smtClean="0">
              <a:solidFill>
                <a:srgbClr val="FFFF00"/>
              </a:solidFill>
            </a:endParaRPr>
          </a:p>
          <a:p>
            <a:pPr>
              <a:defRPr/>
            </a:pPr>
            <a:r>
              <a:rPr lang="en-US" altLang="zh-TW" sz="2400" b="1" dirty="0" smtClean="0">
                <a:solidFill>
                  <a:srgbClr val="FFFF00"/>
                </a:solidFill>
              </a:rPr>
              <a:t>(1)</a:t>
            </a:r>
            <a:r>
              <a:rPr lang="zh-TW" altLang="en-US" sz="2400" b="1" dirty="0"/>
              <a:t>減</a:t>
            </a:r>
            <a:r>
              <a:rPr lang="zh-TW" altLang="zh-TW" sz="2400" b="1" dirty="0" smtClean="0"/>
              <a:t>除</a:t>
            </a:r>
            <a:r>
              <a:rPr lang="zh-TW" altLang="zh-TW" sz="2400" b="1" dirty="0" smtClean="0">
                <a:solidFill>
                  <a:srgbClr val="FF3300"/>
                </a:solidFill>
              </a:rPr>
              <a:t>土地漲價總數額</a:t>
            </a:r>
            <a:endParaRPr lang="en-US" altLang="zh-TW" sz="2400" b="1" dirty="0"/>
          </a:p>
          <a:p>
            <a:pPr>
              <a:defRPr/>
            </a:pPr>
            <a:r>
              <a:rPr lang="en-US" altLang="zh-TW" sz="2400" b="1" dirty="0" smtClean="0">
                <a:solidFill>
                  <a:srgbClr val="FFFF00"/>
                </a:solidFill>
              </a:rPr>
              <a:t>(2)</a:t>
            </a:r>
            <a:r>
              <a:rPr lang="zh-TW" altLang="en-US" sz="2400" b="1" dirty="0" smtClean="0"/>
              <a:t>減除購入時取得所支付之費用：</a:t>
            </a:r>
            <a:r>
              <a:rPr lang="zh-TW" altLang="en-US" sz="2400" b="1" dirty="0" smtClean="0">
                <a:solidFill>
                  <a:srgbClr val="FF0000"/>
                </a:solidFill>
              </a:rPr>
              <a:t>契稅</a:t>
            </a:r>
            <a:r>
              <a:rPr lang="zh-TW" altLang="en-US" sz="2400" b="1" dirty="0" smtClean="0"/>
              <a:t>、印花稅、代書費、仲介費等與</a:t>
            </a:r>
            <a:r>
              <a:rPr lang="zh-TW" altLang="en-US" sz="2400" b="1" dirty="0" smtClean="0">
                <a:solidFill>
                  <a:srgbClr val="FF0000"/>
                </a:solidFill>
              </a:rPr>
              <a:t>二年內所能耗竭之增置、改良、修繕費</a:t>
            </a:r>
            <a:r>
              <a:rPr lang="zh-TW" altLang="en-US" sz="2400" b="1" dirty="0" smtClean="0"/>
              <a:t>。</a:t>
            </a:r>
            <a:endParaRPr lang="en-US" altLang="zh-TW" sz="2400" b="1" dirty="0" smtClean="0"/>
          </a:p>
          <a:p>
            <a:pPr>
              <a:defRPr/>
            </a:pPr>
            <a:r>
              <a:rPr lang="en-US" altLang="zh-TW" sz="2400" b="1" dirty="0" smtClean="0">
                <a:solidFill>
                  <a:srgbClr val="FFFF00"/>
                </a:solidFill>
              </a:rPr>
              <a:t>(3)</a:t>
            </a:r>
            <a:r>
              <a:rPr lang="zh-TW" altLang="en-US" sz="2400" b="1" dirty="0" smtClean="0"/>
              <a:t>未提示或未達</a:t>
            </a:r>
            <a:r>
              <a:rPr kumimoji="1" lang="en-US" altLang="zh-TW" sz="2400" b="1" dirty="0" smtClean="0">
                <a:latin typeface="新細明體" pitchFamily="18" charset="-120"/>
                <a:ea typeface="新細明體" pitchFamily="18" charset="-120"/>
                <a:cs typeface="Times New Roman" pitchFamily="18" charset="0"/>
              </a:rPr>
              <a:t>5%</a:t>
            </a:r>
            <a:r>
              <a:rPr kumimoji="1" lang="zh-TW" altLang="en-US" sz="2400" b="1" dirty="0" smtClean="0">
                <a:latin typeface="新細明體" pitchFamily="18" charset="-120"/>
                <a:ea typeface="新細明體" pitchFamily="18" charset="-120"/>
                <a:cs typeface="Times New Roman" pitchFamily="18" charset="0"/>
              </a:rPr>
              <a:t>，</a:t>
            </a:r>
            <a:r>
              <a:rPr lang="zh-TW" altLang="en-US" sz="2400" b="1" dirty="0" smtClean="0"/>
              <a:t>稽徵機關得按成交價</a:t>
            </a:r>
            <a:r>
              <a:rPr kumimoji="1" lang="en-US" altLang="zh-TW" sz="2400" b="1" dirty="0" smtClean="0">
                <a:solidFill>
                  <a:srgbClr val="FF3300"/>
                </a:solidFill>
                <a:latin typeface="新細明體" pitchFamily="18" charset="-120"/>
                <a:ea typeface="新細明體" pitchFamily="18" charset="-120"/>
                <a:cs typeface="Times New Roman" pitchFamily="18" charset="0"/>
              </a:rPr>
              <a:t>5%</a:t>
            </a:r>
            <a:r>
              <a:rPr lang="zh-TW" altLang="en-US" sz="2400" b="1" dirty="0" smtClean="0"/>
              <a:t>計算其費用</a:t>
            </a:r>
            <a:r>
              <a:rPr lang="zh-TW" altLang="en-US" sz="2400" b="1" dirty="0"/>
              <a:t>。</a:t>
            </a:r>
            <a:endParaRPr lang="en-US" altLang="zh-TW" sz="2400" b="1" dirty="0">
              <a:ln>
                <a:solidFill>
                  <a:srgbClr val="FF0000"/>
                </a:solidFill>
              </a:ln>
              <a:latin typeface="Arial" charset="0"/>
              <a:cs typeface="Arial" charset="0"/>
            </a:endParaRPr>
          </a:p>
        </p:txBody>
      </p:sp>
      <p:sp>
        <p:nvSpPr>
          <p:cNvPr id="21" name="矩形 20"/>
          <p:cNvSpPr/>
          <p:nvPr/>
        </p:nvSpPr>
        <p:spPr>
          <a:xfrm>
            <a:off x="539552" y="1196752"/>
            <a:ext cx="2880320" cy="430887"/>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200" b="1" dirty="0" smtClean="0">
                <a:solidFill>
                  <a:schemeClr val="tx1"/>
                </a:solidFill>
                <a:ea typeface="新細明體" pitchFamily="18" charset="-120"/>
              </a:rPr>
              <a:t>4.</a:t>
            </a:r>
            <a:r>
              <a:rPr lang="zh-TW" altLang="zh-TW" sz="2200" b="1" dirty="0" smtClean="0">
                <a:solidFill>
                  <a:schemeClr val="tx1"/>
                </a:solidFill>
                <a:latin typeface="Arial" charset="0"/>
                <a:cs typeface="Arial" charset="0"/>
              </a:rPr>
              <a:t>課稅計算基礎</a:t>
            </a:r>
            <a:r>
              <a:rPr lang="en-US" altLang="zh-TW" sz="2200" b="1" dirty="0" smtClean="0">
                <a:solidFill>
                  <a:schemeClr val="tx1"/>
                </a:solidFill>
                <a:latin typeface="Arial" charset="0"/>
                <a:cs typeface="Arial" charset="0"/>
              </a:rPr>
              <a:t>(</a:t>
            </a:r>
            <a:r>
              <a:rPr lang="zh-TW" altLang="zh-TW" sz="2200" b="1" dirty="0" smtClean="0">
                <a:solidFill>
                  <a:schemeClr val="tx1"/>
                </a:solidFill>
                <a:latin typeface="Arial" charset="0"/>
                <a:cs typeface="Arial" charset="0"/>
              </a:rPr>
              <a:t>稅基</a:t>
            </a:r>
            <a:r>
              <a:rPr lang="en-US" altLang="zh-TW" sz="2200" b="1" dirty="0" smtClean="0">
                <a:solidFill>
                  <a:schemeClr val="tx1"/>
                </a:solidFill>
                <a:latin typeface="Arial" charset="0"/>
                <a:cs typeface="Arial" charset="0"/>
              </a:rPr>
              <a:t>)</a:t>
            </a:r>
          </a:p>
        </p:txBody>
      </p:sp>
      <p:sp>
        <p:nvSpPr>
          <p:cNvPr id="17" name="矩形 16"/>
          <p:cNvSpPr/>
          <p:nvPr/>
        </p:nvSpPr>
        <p:spPr>
          <a:xfrm>
            <a:off x="6479704" y="1844824"/>
            <a:ext cx="2664296" cy="3785652"/>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3500000" scaled="1"/>
            <a:tileRect/>
          </a:gradFill>
          <a:ln>
            <a:noFill/>
          </a:ln>
        </p:spPr>
        <p:txBody>
          <a:bodyPr wrap="square">
            <a:spAutoFit/>
          </a:bodyPr>
          <a:lstStyle/>
          <a:p>
            <a:pPr>
              <a:buFont typeface="Times New Roman" pitchFamily="16" charset="0"/>
              <a:buNone/>
              <a:defRPr/>
            </a:pPr>
            <a:r>
              <a:rPr lang="zh-TW" altLang="en-US" sz="3200" b="1" dirty="0" smtClean="0">
                <a:solidFill>
                  <a:srgbClr val="FFFF00"/>
                </a:solidFill>
                <a:latin typeface="Arial" charset="0"/>
                <a:cs typeface="Arial" charset="0"/>
              </a:rPr>
              <a:t>非中華民國境內居住之個人及外國公司</a:t>
            </a:r>
            <a:endParaRPr lang="en-US" altLang="zh-TW" sz="2400" b="1" dirty="0" smtClean="0">
              <a:solidFill>
                <a:srgbClr val="FFFF00"/>
              </a:solidFill>
              <a:latin typeface="Arial" charset="0"/>
              <a:cs typeface="Arial" charset="0"/>
            </a:endParaRPr>
          </a:p>
          <a:p>
            <a:pPr>
              <a:buFont typeface="Times New Roman" pitchFamily="16" charset="0"/>
              <a:buNone/>
              <a:defRPr/>
            </a:pPr>
            <a:r>
              <a:rPr lang="zh-TW" altLang="zh-TW" sz="2400" b="1" dirty="0" smtClean="0">
                <a:solidFill>
                  <a:schemeClr val="bg1">
                    <a:lumMod val="95000"/>
                  </a:schemeClr>
                </a:solidFill>
                <a:latin typeface="Arial" charset="0"/>
                <a:cs typeface="Arial" charset="0"/>
              </a:rPr>
              <a:t>特別要留意的是短期交易時</a:t>
            </a:r>
            <a:r>
              <a:rPr lang="zh-TW" altLang="zh-TW" sz="2400" b="1" dirty="0" smtClean="0">
                <a:solidFill>
                  <a:srgbClr val="FFFF00"/>
                </a:solidFill>
                <a:latin typeface="Arial" charset="0"/>
                <a:cs typeface="Arial" charset="0"/>
              </a:rPr>
              <a:t>採取重稅</a:t>
            </a:r>
            <a:r>
              <a:rPr lang="zh-TW" altLang="zh-TW" sz="2400" b="1" dirty="0" smtClean="0">
                <a:solidFill>
                  <a:schemeClr val="bg1">
                    <a:lumMod val="95000"/>
                  </a:schemeClr>
                </a:solidFill>
                <a:latin typeface="Arial" charset="0"/>
                <a:cs typeface="Arial" charset="0"/>
              </a:rPr>
              <a:t>。</a:t>
            </a:r>
            <a:endParaRPr lang="en-US" altLang="zh-TW" sz="2400" b="1" dirty="0" smtClean="0">
              <a:solidFill>
                <a:schemeClr val="bg1">
                  <a:lumMod val="95000"/>
                </a:schemeClr>
              </a:solidFill>
              <a:latin typeface="Arial" charset="0"/>
              <a:cs typeface="Arial" charset="0"/>
            </a:endParaRPr>
          </a:p>
          <a:p>
            <a:pPr>
              <a:buFont typeface="Times New Roman" pitchFamily="16" charset="0"/>
              <a:buNone/>
              <a:defRPr/>
            </a:pPr>
            <a:r>
              <a:rPr lang="zh-TW" altLang="en-US" sz="2400" b="1" dirty="0" smtClean="0">
                <a:solidFill>
                  <a:schemeClr val="bg1">
                    <a:lumMod val="95000"/>
                  </a:schemeClr>
                </a:solidFill>
                <a:latin typeface="Arial" charset="0"/>
                <a:cs typeface="Arial" charset="0"/>
              </a:rPr>
              <a:t>未滿一年</a:t>
            </a:r>
            <a:r>
              <a:rPr kumimoji="1" lang="en-US" altLang="zh-TW" sz="2400" b="1" dirty="0">
                <a:solidFill>
                  <a:srgbClr val="FF3300"/>
                </a:solidFill>
                <a:latin typeface="新細明體" pitchFamily="18" charset="-120"/>
                <a:ea typeface="新細明體" pitchFamily="18" charset="-120"/>
                <a:cs typeface="Times New Roman" pitchFamily="18" charset="0"/>
              </a:rPr>
              <a:t>45</a:t>
            </a:r>
            <a:r>
              <a:rPr kumimoji="1" lang="en-US" altLang="zh-TW" sz="2400" b="1" dirty="0" smtClean="0">
                <a:solidFill>
                  <a:srgbClr val="FF3300"/>
                </a:solidFill>
                <a:latin typeface="新細明體" pitchFamily="18" charset="-120"/>
                <a:ea typeface="新細明體" pitchFamily="18" charset="-120"/>
                <a:cs typeface="Times New Roman" pitchFamily="18" charset="0"/>
              </a:rPr>
              <a:t>%</a:t>
            </a:r>
            <a:r>
              <a:rPr lang="zh-TW" altLang="en-US" sz="2400" b="1" dirty="0" smtClean="0">
                <a:solidFill>
                  <a:schemeClr val="bg1">
                    <a:lumMod val="95000"/>
                  </a:schemeClr>
                </a:solidFill>
                <a:latin typeface="Arial" charset="0"/>
                <a:cs typeface="Arial" charset="0"/>
              </a:rPr>
              <a:t>；超過一年</a:t>
            </a:r>
            <a:r>
              <a:rPr kumimoji="1" lang="en-US" altLang="zh-TW" sz="2400" b="1" dirty="0">
                <a:solidFill>
                  <a:srgbClr val="FF3300"/>
                </a:solidFill>
                <a:latin typeface="新細明體" pitchFamily="18" charset="-120"/>
                <a:ea typeface="新細明體" pitchFamily="18" charset="-120"/>
                <a:cs typeface="Times New Roman" pitchFamily="18" charset="0"/>
              </a:rPr>
              <a:t>35% </a:t>
            </a:r>
            <a:r>
              <a:rPr lang="zh-TW" altLang="zh-TW" sz="2400" b="1" dirty="0" smtClean="0">
                <a:solidFill>
                  <a:schemeClr val="bg1">
                    <a:lumMod val="95000"/>
                  </a:schemeClr>
                </a:solidFill>
                <a:latin typeface="Arial" charset="0"/>
                <a:cs typeface="Arial" charset="0"/>
              </a:rPr>
              <a:t>。</a:t>
            </a:r>
            <a:endParaRPr lang="en-US" altLang="zh-TW" sz="2400" b="1" dirty="0" smtClean="0">
              <a:solidFill>
                <a:schemeClr val="bg1">
                  <a:lumMod val="95000"/>
                </a:schemeClr>
              </a:solidFill>
              <a:latin typeface="Arial" charset="0"/>
              <a:cs typeface="Arial" charset="0"/>
            </a:endParaRPr>
          </a:p>
          <a:p>
            <a:pPr>
              <a:buFont typeface="Times New Roman" pitchFamily="16" charset="0"/>
              <a:buNone/>
              <a:defRPr/>
            </a:pPr>
            <a:endParaRPr kumimoji="1" lang="en-US" altLang="zh-TW" sz="2400" b="1" dirty="0" smtClean="0">
              <a:solidFill>
                <a:schemeClr val="bg1">
                  <a:lumMod val="95000"/>
                </a:schemeClr>
              </a:solidFill>
              <a:latin typeface="新細明體" pitchFamily="18" charset="-120"/>
              <a:ea typeface="新細明體" pitchFamily="18" charset="-120"/>
              <a:cs typeface="Times New Roman" pitchFamily="18" charset="0"/>
            </a:endParaRPr>
          </a:p>
        </p:txBody>
      </p:sp>
      <p:grpSp>
        <p:nvGrpSpPr>
          <p:cNvPr id="30" name="Group 14"/>
          <p:cNvGrpSpPr>
            <a:grpSpLocks/>
          </p:cNvGrpSpPr>
          <p:nvPr/>
        </p:nvGrpSpPr>
        <p:grpSpPr bwMode="auto">
          <a:xfrm>
            <a:off x="6804248" y="1196752"/>
            <a:ext cx="2160240" cy="483047"/>
            <a:chOff x="1162" y="3793"/>
            <a:chExt cx="2404" cy="395"/>
          </a:xfrm>
        </p:grpSpPr>
        <p:sp>
          <p:nvSpPr>
            <p:cNvPr id="31"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32"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33" name="矩形 32"/>
          <p:cNvSpPr/>
          <p:nvPr/>
        </p:nvSpPr>
        <p:spPr>
          <a:xfrm>
            <a:off x="7236296" y="1196752"/>
            <a:ext cx="1440160" cy="430887"/>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200" b="1" dirty="0" smtClean="0">
                <a:solidFill>
                  <a:schemeClr val="tx1"/>
                </a:solidFill>
                <a:latin typeface="Arial" charset="0"/>
                <a:cs typeface="Arial" charset="0"/>
              </a:rPr>
              <a:t>6.</a:t>
            </a:r>
            <a:r>
              <a:rPr lang="zh-TW" altLang="en-US" sz="2200" b="1" dirty="0" smtClean="0">
                <a:solidFill>
                  <a:schemeClr val="tx1"/>
                </a:solidFill>
                <a:latin typeface="Arial" charset="0"/>
                <a:cs typeface="Arial" charset="0"/>
              </a:rPr>
              <a:t>稅 率</a:t>
            </a:r>
            <a:endParaRPr lang="en-US" altLang="zh-TW" sz="2200" b="1" dirty="0" smtClean="0">
              <a:solidFill>
                <a:schemeClr val="tx1"/>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圖片 1"/>
          <p:cNvPicPr>
            <a:picLocks noChangeAspect="1" noChangeArrowheads="1"/>
          </p:cNvPicPr>
          <p:nvPr/>
        </p:nvPicPr>
        <p:blipFill>
          <a:blip r:embed="rId2" cstate="print"/>
          <a:srcRect/>
          <a:stretch>
            <a:fillRect/>
          </a:stretch>
        </p:blipFill>
        <p:spPr bwMode="auto">
          <a:xfrm>
            <a:off x="0" y="1"/>
            <a:ext cx="9090844" cy="6858000"/>
          </a:xfrm>
          <a:prstGeom prst="rect">
            <a:avLst/>
          </a:prstGeom>
          <a:noFill/>
          <a:ln w="9525">
            <a:noFill/>
            <a:miter lim="800000"/>
            <a:headEnd/>
            <a:tailEnd/>
          </a:ln>
        </p:spPr>
      </p:pic>
      <p:sp>
        <p:nvSpPr>
          <p:cNvPr id="3"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16</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58005-12032116021127.jpg"/>
          <p:cNvPicPr>
            <a:picLocks noChangeAspect="1" noChangeArrowheads="1"/>
          </p:cNvPicPr>
          <p:nvPr/>
        </p:nvPicPr>
        <p:blipFill>
          <a:blip r:embed="rId2" cstate="print"/>
          <a:srcRect/>
          <a:stretch>
            <a:fillRect/>
          </a:stretch>
        </p:blipFill>
        <p:spPr bwMode="auto">
          <a:xfrm>
            <a:off x="-324544" y="1484784"/>
            <a:ext cx="2768805" cy="5373216"/>
          </a:xfrm>
          <a:prstGeom prst="rect">
            <a:avLst/>
          </a:prstGeom>
          <a:ln>
            <a:noFill/>
          </a:ln>
          <a:effectLst>
            <a:softEdge rad="112500"/>
          </a:effectLst>
        </p:spPr>
      </p:pic>
      <p:sp>
        <p:nvSpPr>
          <p:cNvPr id="3" name="矩形 2"/>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4"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grpSp>
        <p:nvGrpSpPr>
          <p:cNvPr id="5" name="Group 14"/>
          <p:cNvGrpSpPr>
            <a:grpSpLocks/>
          </p:cNvGrpSpPr>
          <p:nvPr/>
        </p:nvGrpSpPr>
        <p:grpSpPr bwMode="auto">
          <a:xfrm>
            <a:off x="0" y="980728"/>
            <a:ext cx="6444208" cy="504056"/>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4" name="矩形 13"/>
          <p:cNvSpPr/>
          <p:nvPr/>
        </p:nvSpPr>
        <p:spPr>
          <a:xfrm>
            <a:off x="683568" y="980728"/>
            <a:ext cx="5400600" cy="400110"/>
          </a:xfrm>
          <a:prstGeom prst="rect">
            <a:avLst/>
          </a:prstGeom>
        </p:spPr>
        <p:txBody>
          <a:bodyPr wrap="square">
            <a:spAutoFit/>
          </a:bodyPr>
          <a:lstStyle/>
          <a:p>
            <a:r>
              <a:rPr lang="en-US" altLang="zh-TW" sz="2000" b="1" dirty="0" smtClean="0">
                <a:solidFill>
                  <a:schemeClr val="accent4"/>
                </a:solidFill>
                <a:ea typeface="新細明體" pitchFamily="18" charset="-120"/>
              </a:rPr>
              <a:t>7.</a:t>
            </a:r>
            <a:r>
              <a:rPr lang="zh-TW" altLang="zh-TW" sz="2000" b="1" dirty="0" smtClean="0">
                <a:solidFill>
                  <a:schemeClr val="accent4"/>
                </a:solidFill>
                <a:ea typeface="新細明體" pitchFamily="18" charset="-120"/>
              </a:rPr>
              <a:t>符合自住條件之免納所得額與其他免納情形</a:t>
            </a:r>
            <a:endParaRPr lang="zh-TW" altLang="en-US" sz="2000" dirty="0">
              <a:solidFill>
                <a:schemeClr val="accent4"/>
              </a:solidFill>
              <a:ea typeface="新細明體" pitchFamily="18" charset="-120"/>
            </a:endParaRPr>
          </a:p>
        </p:txBody>
      </p:sp>
      <p:sp>
        <p:nvSpPr>
          <p:cNvPr id="16" name="矩形 15"/>
          <p:cNvSpPr/>
          <p:nvPr/>
        </p:nvSpPr>
        <p:spPr>
          <a:xfrm>
            <a:off x="5543600" y="1556792"/>
            <a:ext cx="3600400" cy="4278094"/>
          </a:xfrm>
          <a:prstGeom prst="rect">
            <a:avLst/>
          </a:prstGeom>
          <a:solidFill>
            <a:srgbClr val="7030A0"/>
          </a:solidFill>
          <a:ln>
            <a:noFill/>
          </a:ln>
        </p:spPr>
        <p:txBody>
          <a:bodyPr wrap="square">
            <a:spAutoFit/>
          </a:bodyPr>
          <a:lstStyle/>
          <a:p>
            <a:pPr lvl="0"/>
            <a:r>
              <a:rPr lang="en-US" altLang="zh-TW" sz="3200" b="1" dirty="0" smtClean="0">
                <a:solidFill>
                  <a:srgbClr val="FFFF00"/>
                </a:solidFill>
              </a:rPr>
              <a:t>(2)</a:t>
            </a:r>
            <a:r>
              <a:rPr lang="zh-TW" altLang="zh-TW" sz="2600" b="1" dirty="0">
                <a:solidFill>
                  <a:srgbClr val="FFFFFF"/>
                </a:solidFill>
              </a:rPr>
              <a:t>大型案件的投資將減少、中小型案建將持有時間縮短，以控制獲利，不只活絡換屋市場，更有節稅效益。</a:t>
            </a:r>
            <a:endParaRPr lang="en-US" altLang="zh-TW" sz="2400" b="1" dirty="0">
              <a:solidFill>
                <a:srgbClr val="FFFFFF"/>
              </a:solidFill>
            </a:endParaRPr>
          </a:p>
          <a:p>
            <a:endParaRPr lang="en-US" altLang="zh-TW" sz="3200" b="1" dirty="0" smtClean="0"/>
          </a:p>
          <a:p>
            <a:r>
              <a:rPr lang="zh-TW" altLang="en-US" sz="2800" b="1" dirty="0">
                <a:solidFill>
                  <a:srgbClr val="FF0000"/>
                </a:solidFill>
                <a:sym typeface="Wingdings 2"/>
              </a:rPr>
              <a:t></a:t>
            </a:r>
            <a:r>
              <a:rPr lang="zh-TW" altLang="zh-TW" sz="2600" b="1" dirty="0" smtClean="0"/>
              <a:t>其新制自</a:t>
            </a:r>
            <a:r>
              <a:rPr lang="zh-TW" altLang="en-US" sz="2600" b="1" dirty="0" smtClean="0"/>
              <a:t>住</a:t>
            </a:r>
            <a:r>
              <a:rPr lang="zh-TW" altLang="zh-TW" sz="2600" b="1" dirty="0" smtClean="0"/>
              <a:t>優惠除了防錯殺</a:t>
            </a:r>
            <a:r>
              <a:rPr lang="zh-TW" altLang="en-US" sz="2600" b="1" dirty="0" smtClean="0"/>
              <a:t>條款外</a:t>
            </a:r>
            <a:r>
              <a:rPr lang="zh-TW" altLang="zh-TW" sz="2600" b="1" dirty="0">
                <a:solidFill>
                  <a:srgbClr val="FFFFFF"/>
                </a:solidFill>
              </a:rPr>
              <a:t>在</a:t>
            </a:r>
            <a:r>
              <a:rPr lang="en-US" altLang="zh-TW" sz="2600" b="1" dirty="0">
                <a:solidFill>
                  <a:srgbClr val="FFFFFF"/>
                </a:solidFill>
              </a:rPr>
              <a:t>2022</a:t>
            </a:r>
            <a:r>
              <a:rPr lang="zh-TW" altLang="zh-TW" sz="2600" b="1" dirty="0">
                <a:solidFill>
                  <a:srgbClr val="FFFFFF"/>
                </a:solidFill>
              </a:rPr>
              <a:t>年才會出現</a:t>
            </a:r>
            <a:r>
              <a:rPr lang="zh-TW" altLang="en-US" sz="2600" b="1" dirty="0" smtClean="0"/>
              <a:t>，</a:t>
            </a:r>
            <a:r>
              <a:rPr lang="zh-TW" altLang="zh-TW" sz="2600" b="1" dirty="0" smtClean="0"/>
              <a:t>如：繼承案件外</a:t>
            </a:r>
            <a:endParaRPr lang="zh-TW" altLang="zh-TW" sz="2400" dirty="0" smtClean="0"/>
          </a:p>
        </p:txBody>
      </p:sp>
      <p:sp>
        <p:nvSpPr>
          <p:cNvPr id="20" name="矩形 19"/>
          <p:cNvSpPr/>
          <p:nvPr/>
        </p:nvSpPr>
        <p:spPr>
          <a:xfrm>
            <a:off x="2051720" y="1556792"/>
            <a:ext cx="3384376" cy="4401205"/>
          </a:xfrm>
          <a:prstGeom prst="rect">
            <a:avLst/>
          </a:prstGeom>
          <a:solidFill>
            <a:srgbClr val="6600FF"/>
          </a:solidFill>
          <a:ln>
            <a:noFill/>
          </a:ln>
        </p:spPr>
        <p:txBody>
          <a:bodyPr wrap="square">
            <a:spAutoFit/>
          </a:bodyPr>
          <a:lstStyle/>
          <a:p>
            <a:pPr>
              <a:buFont typeface="Times New Roman" pitchFamily="16" charset="0"/>
              <a:buNone/>
              <a:defRPr/>
            </a:pPr>
            <a:r>
              <a:rPr lang="en-US" altLang="zh-TW" sz="2800" b="1" dirty="0" smtClean="0">
                <a:solidFill>
                  <a:srgbClr val="FFFF00"/>
                </a:solidFill>
              </a:rPr>
              <a:t>(1)</a:t>
            </a:r>
            <a:r>
              <a:rPr lang="zh-TW" altLang="en-US" sz="2800" b="1" dirty="0" smtClean="0">
                <a:solidFill>
                  <a:srgbClr val="FFFF00"/>
                </a:solidFill>
              </a:rPr>
              <a:t>自住免納所得額</a:t>
            </a:r>
            <a:r>
              <a:rPr lang="en-US" altLang="zh-TW" sz="2800" b="1" dirty="0" smtClean="0">
                <a:solidFill>
                  <a:srgbClr val="FFFF00"/>
                </a:solidFill>
              </a:rPr>
              <a:t>&amp;</a:t>
            </a:r>
            <a:r>
              <a:rPr lang="zh-TW" altLang="en-US" sz="2800" b="1" dirty="0" smtClean="0">
                <a:solidFill>
                  <a:srgbClr val="FFFF00"/>
                </a:solidFill>
              </a:rPr>
              <a:t>超過部分</a:t>
            </a:r>
            <a:r>
              <a:rPr lang="zh-TW" altLang="zh-TW" sz="2800" b="1" dirty="0" smtClean="0">
                <a:solidFill>
                  <a:srgbClr val="FFFF00"/>
                </a:solidFill>
              </a:rPr>
              <a:t>稅率百分之十</a:t>
            </a:r>
            <a:endParaRPr lang="en-US" altLang="zh-TW" sz="2800" b="1" dirty="0" smtClean="0">
              <a:solidFill>
                <a:srgbClr val="FFFF00"/>
              </a:solidFill>
            </a:endParaRPr>
          </a:p>
          <a:p>
            <a:pPr>
              <a:defRPr/>
            </a:pPr>
            <a:r>
              <a:rPr lang="zh-TW" altLang="en-US" sz="2800" b="1" dirty="0" smtClean="0">
                <a:solidFill>
                  <a:srgbClr val="FF0000"/>
                </a:solidFill>
                <a:sym typeface="Wingdings 2"/>
              </a:rPr>
              <a:t>自用住宅</a:t>
            </a:r>
            <a:r>
              <a:rPr lang="zh-TW" altLang="en-US" sz="2800" b="1" dirty="0" smtClean="0"/>
              <a:t>所有權人、配偶及未成年子女持有超過六年，擇一戶，</a:t>
            </a:r>
            <a:r>
              <a:rPr lang="zh-TW" altLang="zh-TW" sz="2800" b="1" dirty="0" smtClean="0">
                <a:solidFill>
                  <a:srgbClr val="FF0000"/>
                </a:solidFill>
              </a:rPr>
              <a:t>免稅</a:t>
            </a:r>
            <a:r>
              <a:rPr lang="zh-TW" altLang="en-US" sz="2800" b="1" dirty="0" smtClean="0">
                <a:solidFill>
                  <a:srgbClr val="FF0000"/>
                </a:solidFill>
              </a:rPr>
              <a:t>額</a:t>
            </a:r>
            <a:r>
              <a:rPr lang="zh-TW" altLang="zh-TW" sz="2800" b="1" dirty="0" smtClean="0">
                <a:solidFill>
                  <a:srgbClr val="FF0000"/>
                </a:solidFill>
              </a:rPr>
              <a:t>部分四百萬元</a:t>
            </a:r>
            <a:r>
              <a:rPr lang="zh-TW" altLang="zh-TW" sz="2800" b="1" dirty="0" smtClean="0"/>
              <a:t>為限</a:t>
            </a:r>
            <a:r>
              <a:rPr lang="zh-TW" altLang="en-US" sz="2800" b="1" dirty="0" smtClean="0"/>
              <a:t>。</a:t>
            </a:r>
            <a:r>
              <a:rPr lang="zh-TW" altLang="en-US" sz="2800" b="1" dirty="0" smtClean="0">
                <a:solidFill>
                  <a:schemeClr val="accent1">
                    <a:lumMod val="40000"/>
                    <a:lumOff val="60000"/>
                  </a:schemeClr>
                </a:solidFill>
                <a:sym typeface="Wingdings 2"/>
              </a:rPr>
              <a:t> </a:t>
            </a:r>
            <a:r>
              <a:rPr lang="zh-TW" altLang="zh-TW" sz="2800" b="1" dirty="0" smtClean="0">
                <a:solidFill>
                  <a:srgbClr val="FF0000"/>
                </a:solidFill>
              </a:rPr>
              <a:t>超過</a:t>
            </a:r>
            <a:r>
              <a:rPr lang="zh-TW" altLang="zh-TW" sz="2800" b="1" dirty="0" smtClean="0"/>
              <a:t>四百萬元</a:t>
            </a:r>
            <a:r>
              <a:rPr lang="zh-TW" altLang="zh-TW" sz="2800" b="1" dirty="0" smtClean="0">
                <a:solidFill>
                  <a:srgbClr val="FF0000"/>
                </a:solidFill>
              </a:rPr>
              <a:t>部分</a:t>
            </a:r>
            <a:r>
              <a:rPr lang="zh-TW" altLang="en-US" sz="2800" b="1" dirty="0" smtClean="0">
                <a:solidFill>
                  <a:srgbClr val="FF0000"/>
                </a:solidFill>
              </a:rPr>
              <a:t>稅率為百分之十</a:t>
            </a:r>
            <a:r>
              <a:rPr lang="zh-TW" altLang="en-US" sz="2800" b="1" dirty="0" smtClean="0"/>
              <a:t>。</a:t>
            </a:r>
            <a:endParaRPr lang="en-US" altLang="zh-TW" sz="2400" dirty="0" smtClean="0">
              <a:solidFill>
                <a:srgbClr val="FFFF00"/>
              </a:solidFill>
            </a:endParaRPr>
          </a:p>
        </p:txBody>
      </p:sp>
      <p:sp>
        <p:nvSpPr>
          <p:cNvPr id="1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9"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19</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字方塊 1"/>
          <p:cNvSpPr txBox="1">
            <a:spLocks noChangeArrowheads="1"/>
          </p:cNvSpPr>
          <p:nvPr/>
        </p:nvSpPr>
        <p:spPr bwMode="auto">
          <a:xfrm>
            <a:off x="1979712" y="404664"/>
            <a:ext cx="4824536" cy="708025"/>
          </a:xfrm>
          <a:prstGeom prst="rect">
            <a:avLst/>
          </a:prstGeom>
          <a:noFill/>
          <a:ln w="38100">
            <a:solidFill>
              <a:srgbClr val="00B0F0"/>
            </a:solidFill>
            <a:prstDash val="sysDash"/>
            <a:miter lim="800000"/>
            <a:headEnd/>
            <a:tailEnd/>
          </a:ln>
        </p:spPr>
        <p:txBody>
          <a:bodyPr wrap="square">
            <a:spAutoFit/>
          </a:bodyPr>
          <a:lstStyle/>
          <a:p>
            <a:pPr algn="ctr"/>
            <a:r>
              <a:rPr lang="zh-TW" altLang="zh-TW" sz="4000" b="1" dirty="0">
                <a:solidFill>
                  <a:srgbClr val="0070C0"/>
                </a:solidFill>
                <a:latin typeface="Adobe 繁黑體 Std B"/>
                <a:ea typeface="Adobe 繁黑體 Std B"/>
                <a:cs typeface="Adobe 繁黑體 Std B"/>
              </a:rPr>
              <a:t>林秀銘</a:t>
            </a:r>
            <a:r>
              <a:rPr lang="zh-TW" altLang="en-US" sz="4000" b="1" dirty="0">
                <a:solidFill>
                  <a:srgbClr val="0070C0"/>
                </a:solidFill>
                <a:latin typeface="Adobe 繁黑體 Std B"/>
                <a:ea typeface="Adobe 繁黑體 Std B"/>
                <a:cs typeface="Adobe 繁黑體 Std B"/>
              </a:rPr>
              <a:t> 講</a:t>
            </a:r>
            <a:r>
              <a:rPr lang="zh-TW" altLang="zh-TW" sz="4000" b="1" dirty="0">
                <a:solidFill>
                  <a:srgbClr val="0070C0"/>
                </a:solidFill>
                <a:latin typeface="Adobe 繁黑體 Std B"/>
                <a:ea typeface="Adobe 繁黑體 Std B"/>
                <a:cs typeface="Adobe 繁黑體 Std B"/>
              </a:rPr>
              <a:t>師</a:t>
            </a:r>
            <a:r>
              <a:rPr lang="zh-TW" altLang="en-US" sz="4000" b="1" dirty="0">
                <a:solidFill>
                  <a:srgbClr val="0070C0"/>
                </a:solidFill>
                <a:latin typeface="Adobe 繁黑體 Std B"/>
                <a:ea typeface="Adobe 繁黑體 Std B"/>
                <a:cs typeface="Adobe 繁黑體 Std B"/>
              </a:rPr>
              <a:t>  簡歷</a:t>
            </a:r>
          </a:p>
        </p:txBody>
      </p:sp>
      <p:sp>
        <p:nvSpPr>
          <p:cNvPr id="7" name="矩形 6"/>
          <p:cNvSpPr/>
          <p:nvPr/>
        </p:nvSpPr>
        <p:spPr>
          <a:xfrm>
            <a:off x="3599384" y="1484784"/>
            <a:ext cx="5544616" cy="4524315"/>
          </a:xfrm>
          <a:prstGeom prst="rect">
            <a:avLst/>
          </a:prstGeom>
        </p:spPr>
        <p:txBody>
          <a:bodyPr wrap="square">
            <a:spAutoFit/>
          </a:bodyPr>
          <a:lstStyle/>
          <a:p>
            <a:pPr fontAlgn="auto">
              <a:lnSpc>
                <a:spcPct val="150000"/>
              </a:lnSpc>
              <a:spcBef>
                <a:spcPts val="0"/>
              </a:spcBef>
              <a:spcAft>
                <a:spcPts val="0"/>
              </a:spcAft>
              <a:buFont typeface="Wingdings" pitchFamily="2" charset="2"/>
              <a:buChar char="l"/>
              <a:defRPr/>
            </a:pPr>
            <a:r>
              <a:rPr lang="zh-TW" altLang="en-US" sz="2400" b="1" dirty="0">
                <a:solidFill>
                  <a:schemeClr val="tx2"/>
                </a:solidFill>
                <a:latin typeface="+mn-lt"/>
                <a:ea typeface="Adobe 繁黑體 Std B"/>
                <a:cs typeface="Arial" charset="0"/>
              </a:rPr>
              <a:t>企業管理學碩士</a:t>
            </a:r>
            <a:endParaRPr lang="en-US" altLang="zh-TW" sz="2400" b="1" dirty="0">
              <a:solidFill>
                <a:schemeClr val="tx2"/>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rgbClr val="00B050"/>
                </a:solidFill>
                <a:latin typeface="+mn-lt"/>
                <a:ea typeface="Adobe 繁黑體 Std B"/>
                <a:cs typeface="Arial" charset="0"/>
              </a:rPr>
              <a:t>地政士國家考試 合格</a:t>
            </a:r>
            <a:endParaRPr lang="en-US" altLang="zh-TW" sz="2400" b="1" dirty="0">
              <a:solidFill>
                <a:srgbClr val="00B050"/>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chemeClr val="tx2"/>
                </a:solidFill>
                <a:latin typeface="+mn-lt"/>
                <a:ea typeface="Adobe 繁黑體 Std B"/>
                <a:cs typeface="Arial" charset="0"/>
              </a:rPr>
              <a:t>不動產經紀人國家考試 合格</a:t>
            </a:r>
            <a:endParaRPr lang="en-US" altLang="zh-TW" sz="2400" b="1" dirty="0">
              <a:solidFill>
                <a:schemeClr val="tx2"/>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rgbClr val="00B050"/>
                </a:solidFill>
                <a:latin typeface="+mn-lt"/>
                <a:ea typeface="Adobe 繁黑體 Std B"/>
                <a:cs typeface="Arial" charset="0"/>
              </a:rPr>
              <a:t>榮獲中華民國金仲獎 表揚</a:t>
            </a:r>
            <a:endParaRPr lang="en-US" altLang="zh-TW" sz="2400" b="1" dirty="0">
              <a:solidFill>
                <a:srgbClr val="00B050"/>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chemeClr val="tx2"/>
                </a:solidFill>
                <a:latin typeface="+mn-lt"/>
                <a:ea typeface="Adobe 繁黑體 Std B"/>
                <a:cs typeface="Arial" charset="0"/>
              </a:rPr>
              <a:t>新竹縣不動產仲介公會   副理事長</a:t>
            </a:r>
            <a:endParaRPr lang="en-US" altLang="zh-TW" sz="2400" b="1" dirty="0">
              <a:solidFill>
                <a:schemeClr val="tx2"/>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rgbClr val="00B050"/>
                </a:solidFill>
                <a:latin typeface="+mn-lt"/>
                <a:ea typeface="Adobe 繁黑體 Std B"/>
                <a:cs typeface="Arial" charset="0"/>
              </a:rPr>
              <a:t>內政部核可不動產訓練機構 講師</a:t>
            </a:r>
            <a:endParaRPr lang="en-US" altLang="zh-TW" sz="2400" b="1" dirty="0">
              <a:solidFill>
                <a:srgbClr val="00B050"/>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chemeClr val="tx1"/>
                </a:solidFill>
                <a:latin typeface="+mn-lt"/>
                <a:ea typeface="Adobe 繁黑體 Std B"/>
                <a:cs typeface="Arial" charset="0"/>
              </a:rPr>
              <a:t>地政士、不動產經紀人考照輔導名師</a:t>
            </a:r>
            <a:r>
              <a:rPr lang="zh-TW" altLang="en-US" sz="2400" b="1" dirty="0">
                <a:solidFill>
                  <a:schemeClr val="tx2"/>
                </a:solidFill>
                <a:latin typeface="+mn-lt"/>
                <a:ea typeface="Adobe 繁黑體 Std B"/>
                <a:cs typeface="Arial" charset="0"/>
              </a:rPr>
              <a:t>  </a:t>
            </a:r>
            <a:r>
              <a:rPr lang="zh-TW" altLang="en-US" sz="2400" b="1" dirty="0" smtClean="0">
                <a:solidFill>
                  <a:schemeClr val="tx2"/>
                </a:solidFill>
                <a:latin typeface="+mn-lt"/>
                <a:ea typeface="Adobe 繁黑體 Std B"/>
                <a:cs typeface="Arial" charset="0"/>
              </a:rPr>
              <a:t>    </a:t>
            </a:r>
            <a:endParaRPr lang="en-US" altLang="zh-TW" sz="2400" b="1" dirty="0" smtClean="0">
              <a:solidFill>
                <a:schemeClr val="tx2"/>
              </a:solidFill>
              <a:latin typeface="+mn-lt"/>
              <a:ea typeface="Adobe 繁黑體 Std B"/>
              <a:cs typeface="Arial" charset="0"/>
            </a:endParaRPr>
          </a:p>
          <a:p>
            <a:pPr fontAlgn="auto">
              <a:lnSpc>
                <a:spcPct val="150000"/>
              </a:lnSpc>
              <a:spcBef>
                <a:spcPts val="0"/>
              </a:spcBef>
              <a:spcAft>
                <a:spcPts val="0"/>
              </a:spcAft>
              <a:defRPr/>
            </a:pPr>
            <a:r>
              <a:rPr lang="zh-TW" altLang="en-US" sz="2400" b="1" dirty="0" smtClean="0">
                <a:solidFill>
                  <a:schemeClr val="tx2"/>
                </a:solidFill>
                <a:latin typeface="+mn-lt"/>
                <a:ea typeface="Adobe 繁黑體 Std B"/>
                <a:cs typeface="Arial" charset="0"/>
              </a:rPr>
              <a:t>    </a:t>
            </a:r>
            <a:r>
              <a:rPr lang="en-US" altLang="zh-TW" sz="2400" b="1" dirty="0" smtClean="0">
                <a:solidFill>
                  <a:schemeClr val="accent2"/>
                </a:solidFill>
                <a:latin typeface="+mn-lt"/>
                <a:ea typeface="Adobe 繁黑體 Std B"/>
                <a:cs typeface="Arial" charset="0"/>
              </a:rPr>
              <a:t>(</a:t>
            </a:r>
            <a:r>
              <a:rPr lang="zh-TW" altLang="en-US" sz="2400" b="1" dirty="0">
                <a:solidFill>
                  <a:schemeClr val="accent2"/>
                </a:solidFill>
                <a:latin typeface="+mn-lt"/>
                <a:ea typeface="Adobe 繁黑體 Std B"/>
                <a:cs typeface="Arial" charset="0"/>
              </a:rPr>
              <a:t>三民</a:t>
            </a:r>
            <a:r>
              <a:rPr lang="zh-TW" altLang="en-US" sz="2400" b="1" dirty="0" smtClean="0">
                <a:solidFill>
                  <a:schemeClr val="accent2"/>
                </a:solidFill>
                <a:latin typeface="+mn-lt"/>
                <a:ea typeface="Adobe 繁黑體 Std B"/>
                <a:cs typeface="Arial" charset="0"/>
              </a:rPr>
              <a:t>補習班</a:t>
            </a:r>
            <a:r>
              <a:rPr lang="en-US" altLang="zh-TW" sz="2400" b="1" dirty="0" smtClean="0">
                <a:solidFill>
                  <a:schemeClr val="accent2"/>
                </a:solidFill>
                <a:latin typeface="+mn-lt"/>
                <a:ea typeface="Adobe 繁黑體 Std B"/>
                <a:cs typeface="Arial" charset="0"/>
              </a:rPr>
              <a:t>)</a:t>
            </a:r>
            <a:r>
              <a:rPr lang="zh-TW" altLang="en-US" sz="2400" b="1" dirty="0" smtClean="0">
                <a:solidFill>
                  <a:schemeClr val="accent2"/>
                </a:solidFill>
                <a:latin typeface="+mn-lt"/>
                <a:ea typeface="Adobe 繁黑體 Std B"/>
                <a:cs typeface="Arial" charset="0"/>
              </a:rPr>
              <a:t> </a:t>
            </a:r>
            <a:r>
              <a:rPr lang="en-US" altLang="zh-TW" sz="2400" b="1" dirty="0" smtClean="0">
                <a:solidFill>
                  <a:schemeClr val="accent2"/>
                </a:solidFill>
                <a:latin typeface="+mn-lt"/>
                <a:ea typeface="Adobe 繁黑體 Std B"/>
                <a:cs typeface="Arial" charset="0"/>
              </a:rPr>
              <a:t>(</a:t>
            </a:r>
            <a:r>
              <a:rPr lang="zh-TW" altLang="en-US" sz="2400" b="1" dirty="0" smtClean="0">
                <a:solidFill>
                  <a:schemeClr val="accent2"/>
                </a:solidFill>
                <a:latin typeface="+mn-lt"/>
                <a:ea typeface="Adobe 繁黑體 Std B"/>
                <a:cs typeface="Arial" charset="0"/>
              </a:rPr>
              <a:t>考銓文教事業</a:t>
            </a:r>
            <a:r>
              <a:rPr lang="en-US" altLang="zh-TW" sz="2400" b="1" dirty="0" smtClean="0">
                <a:solidFill>
                  <a:schemeClr val="accent2"/>
                </a:solidFill>
                <a:latin typeface="+mn-lt"/>
                <a:ea typeface="Adobe 繁黑體 Std B"/>
                <a:cs typeface="Arial" charset="0"/>
              </a:rPr>
              <a:t>)</a:t>
            </a:r>
            <a:endParaRPr lang="zh-TW" altLang="en-US" sz="2400" b="1" dirty="0">
              <a:solidFill>
                <a:schemeClr val="accent2"/>
              </a:solidFill>
              <a:latin typeface="+mn-lt"/>
              <a:ea typeface="Adobe 繁黑體 Std B"/>
              <a:cs typeface="Arial" charset="0"/>
            </a:endParaRPr>
          </a:p>
        </p:txBody>
      </p:sp>
      <p:sp>
        <p:nvSpPr>
          <p:cNvPr id="3076" name="投影片編號版面配置區 4"/>
          <p:cNvSpPr>
            <a:spLocks noGrp="1"/>
          </p:cNvSpPr>
          <p:nvPr>
            <p:ph type="sldNum" sz="quarter" idx="4294967295"/>
          </p:nvPr>
        </p:nvSpPr>
        <p:spPr bwMode="auto">
          <a:xfrm>
            <a:off x="7658100" y="6602413"/>
            <a:ext cx="479425" cy="236537"/>
          </a:xfrm>
          <a:prstGeom prst="rect">
            <a:avLst/>
          </a:prstGeom>
          <a:noFill/>
          <a:ln>
            <a:miter lim="800000"/>
            <a:headEnd/>
            <a:tailEnd/>
          </a:ln>
        </p:spPr>
        <p:txBody>
          <a:bodyPr/>
          <a:lstStyle/>
          <a:p>
            <a:fld id="{D95A821D-1552-47EE-B74F-6E8327415F13}" type="slidenum">
              <a:rPr lang="en-US" altLang="zh-TW">
                <a:ea typeface="新細明體" pitchFamily="18" charset="-120"/>
              </a:rPr>
              <a:pPr/>
              <a:t>2</a:t>
            </a:fld>
            <a:endParaRPr lang="zh-TW" altLang="en-US">
              <a:ea typeface="新細明體" pitchFamily="18" charset="-120"/>
            </a:endParaRPr>
          </a:p>
        </p:txBody>
      </p:sp>
      <p:sp>
        <p:nvSpPr>
          <p:cNvPr id="3077" name="頁尾版面配置區 5"/>
          <p:cNvSpPr>
            <a:spLocks noGrp="1"/>
          </p:cNvSpPr>
          <p:nvPr>
            <p:ph type="ftr" sz="quarter" idx="4294967295"/>
          </p:nvPr>
        </p:nvSpPr>
        <p:spPr bwMode="auto">
          <a:xfrm>
            <a:off x="1006475" y="6602413"/>
            <a:ext cx="5368925" cy="236537"/>
          </a:xfrm>
          <a:prstGeom prst="rect">
            <a:avLst/>
          </a:prstGeom>
          <a:noFill/>
          <a:ln>
            <a:miter lim="800000"/>
            <a:headEnd/>
            <a:tailEnd/>
          </a:ln>
        </p:spPr>
        <p:txBody>
          <a:bodyPr/>
          <a:lstStyle/>
          <a:p>
            <a:r>
              <a:rPr lang="en-US" altLang="zh-TW">
                <a:ea typeface="新細明體" pitchFamily="18" charset="-120"/>
              </a:rPr>
              <a:t>Town</a:t>
            </a:r>
            <a:endParaRPr lang="zh-TW" altLang="zh-TW">
              <a:ea typeface="新細明體" pitchFamily="18" charset="-120"/>
            </a:endParaRPr>
          </a:p>
        </p:txBody>
      </p:sp>
      <p:pic>
        <p:nvPicPr>
          <p:cNvPr id="3078" name="圖片 8"/>
          <p:cNvPicPr>
            <a:picLocks noChangeAspect="1"/>
          </p:cNvPicPr>
          <p:nvPr/>
        </p:nvPicPr>
        <p:blipFill>
          <a:blip r:embed="rId3" cstate="print"/>
          <a:srcRect/>
          <a:stretch>
            <a:fillRect/>
          </a:stretch>
        </p:blipFill>
        <p:spPr bwMode="auto">
          <a:xfrm>
            <a:off x="107504" y="1340768"/>
            <a:ext cx="3347864" cy="5112420"/>
          </a:xfrm>
          <a:prstGeom prst="rect">
            <a:avLst/>
          </a:prstGeom>
          <a:ln>
            <a:noFill/>
          </a:ln>
          <a:effectLst>
            <a:softEdge rad="112500"/>
          </a:effectLst>
        </p:spPr>
      </p:pic>
      <p:sp>
        <p:nvSpPr>
          <p:cNvPr id="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2</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3"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grpSp>
        <p:nvGrpSpPr>
          <p:cNvPr id="4" name="Group 14"/>
          <p:cNvGrpSpPr>
            <a:grpSpLocks/>
          </p:cNvGrpSpPr>
          <p:nvPr/>
        </p:nvGrpSpPr>
        <p:grpSpPr bwMode="auto">
          <a:xfrm>
            <a:off x="323528" y="908720"/>
            <a:ext cx="2376264"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539552" y="908720"/>
            <a:ext cx="2160240" cy="400110"/>
          </a:xfrm>
          <a:prstGeom prst="rect">
            <a:avLst/>
          </a:prstGeom>
        </p:spPr>
        <p:txBody>
          <a:bodyPr wrap="square">
            <a:spAutoFit/>
          </a:bodyPr>
          <a:lstStyle/>
          <a:p>
            <a:r>
              <a:rPr lang="en-US" altLang="zh-TW" sz="2000" b="1" dirty="0" smtClean="0">
                <a:solidFill>
                  <a:schemeClr val="accent4"/>
                </a:solidFill>
                <a:ea typeface="新細明體" pitchFamily="18" charset="-120"/>
              </a:rPr>
              <a:t>7.</a:t>
            </a:r>
            <a:r>
              <a:rPr lang="zh-TW"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其</a:t>
            </a:r>
            <a:r>
              <a:rPr lang="zh-TW" altLang="zh-TW" sz="2000" b="1" dirty="0" smtClean="0">
                <a:solidFill>
                  <a:schemeClr val="accent4"/>
                </a:solidFill>
                <a:ea typeface="新細明體" pitchFamily="18" charset="-120"/>
              </a:rPr>
              <a:t>他免納情形</a:t>
            </a:r>
            <a:endParaRPr lang="zh-TW" altLang="en-US" sz="2000" dirty="0">
              <a:solidFill>
                <a:schemeClr val="accent4"/>
              </a:solidFill>
              <a:ea typeface="新細明體" pitchFamily="18" charset="-120"/>
            </a:endParaRPr>
          </a:p>
        </p:txBody>
      </p:sp>
      <p:sp>
        <p:nvSpPr>
          <p:cNvPr id="8" name="矩形 7"/>
          <p:cNvSpPr/>
          <p:nvPr/>
        </p:nvSpPr>
        <p:spPr>
          <a:xfrm>
            <a:off x="107504" y="1484784"/>
            <a:ext cx="4536504" cy="4968552"/>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3500000" scaled="1"/>
            <a:tileRect/>
          </a:gradFill>
          <a:ln>
            <a:noFill/>
          </a:ln>
        </p:spPr>
        <p:txBody>
          <a:bodyPr wrap="square">
            <a:spAutoFit/>
          </a:bodyPr>
          <a:lstStyle/>
          <a:p>
            <a:r>
              <a:rPr lang="en-US" altLang="zh-TW" sz="3200" b="1" dirty="0" smtClean="0">
                <a:solidFill>
                  <a:srgbClr val="FFFF00"/>
                </a:solidFill>
              </a:rPr>
              <a:t>(3)</a:t>
            </a:r>
            <a:r>
              <a:rPr lang="zh-TW" altLang="en-US" sz="3200" b="1" dirty="0" smtClean="0">
                <a:solidFill>
                  <a:srgbClr val="FFFF00"/>
                </a:solidFill>
              </a:rPr>
              <a:t>免納情形</a:t>
            </a:r>
            <a:endParaRPr lang="en-US" altLang="zh-TW" sz="3200" b="1" dirty="0" smtClean="0">
              <a:solidFill>
                <a:srgbClr val="FFFF00"/>
              </a:solidFill>
            </a:endParaRPr>
          </a:p>
          <a:p>
            <a:endParaRPr lang="en-US" altLang="zh-TW" sz="3200" b="1" dirty="0" smtClean="0">
              <a:solidFill>
                <a:srgbClr val="FFFF00"/>
              </a:solidFill>
            </a:endParaRPr>
          </a:p>
          <a:p>
            <a:endParaRPr lang="en-US" altLang="zh-TW" sz="3200" b="1" dirty="0" smtClean="0">
              <a:solidFill>
                <a:srgbClr val="FFFF00"/>
              </a:solidFill>
            </a:endParaRPr>
          </a:p>
          <a:p>
            <a:endParaRPr lang="en-US" altLang="zh-TW" sz="3200" b="1" dirty="0" smtClean="0">
              <a:solidFill>
                <a:srgbClr val="FFFF00"/>
              </a:solidFill>
            </a:endParaRPr>
          </a:p>
          <a:p>
            <a:endParaRPr lang="en-US" altLang="zh-TW" sz="3200" b="1" dirty="0" smtClean="0">
              <a:solidFill>
                <a:srgbClr val="FFFF00"/>
              </a:solidFill>
            </a:endParaRPr>
          </a:p>
          <a:p>
            <a:endParaRPr lang="en-US" altLang="zh-TW" sz="3200" b="1" dirty="0" smtClean="0">
              <a:solidFill>
                <a:srgbClr val="FFFF00"/>
              </a:solidFill>
            </a:endParaRPr>
          </a:p>
          <a:p>
            <a:endParaRPr lang="en-US" altLang="zh-TW" sz="3200" b="1" dirty="0" smtClean="0">
              <a:solidFill>
                <a:srgbClr val="FFFF00"/>
              </a:solidFill>
            </a:endParaRPr>
          </a:p>
          <a:p>
            <a:endParaRPr lang="en-US" altLang="zh-TW" sz="3200" b="1" dirty="0" smtClean="0">
              <a:solidFill>
                <a:srgbClr val="FFFF00"/>
              </a:solidFill>
            </a:endParaRPr>
          </a:p>
          <a:p>
            <a:endParaRPr lang="en-US" altLang="zh-TW" sz="3200" b="1" dirty="0" smtClean="0">
              <a:solidFill>
                <a:srgbClr val="FFFF00"/>
              </a:solidFill>
            </a:endParaRPr>
          </a:p>
          <a:p>
            <a:endParaRPr lang="en-US" altLang="zh-TW" b="1" dirty="0" smtClean="0"/>
          </a:p>
        </p:txBody>
      </p:sp>
      <p:graphicFrame>
        <p:nvGraphicFramePr>
          <p:cNvPr id="11" name="資料庫圖表 10"/>
          <p:cNvGraphicFramePr/>
          <p:nvPr/>
        </p:nvGraphicFramePr>
        <p:xfrm>
          <a:off x="-612576"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14"/>
          <p:cNvGrpSpPr>
            <a:grpSpLocks/>
          </p:cNvGrpSpPr>
          <p:nvPr/>
        </p:nvGrpSpPr>
        <p:grpSpPr bwMode="auto">
          <a:xfrm>
            <a:off x="5076056" y="836712"/>
            <a:ext cx="3384376" cy="504056"/>
            <a:chOff x="1162" y="3793"/>
            <a:chExt cx="2404" cy="395"/>
          </a:xfrm>
        </p:grpSpPr>
        <p:sp>
          <p:nvSpPr>
            <p:cNvPr id="1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4"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5" name="矩形 14"/>
          <p:cNvSpPr/>
          <p:nvPr/>
        </p:nvSpPr>
        <p:spPr>
          <a:xfrm>
            <a:off x="5580112" y="836712"/>
            <a:ext cx="2664296" cy="400110"/>
          </a:xfrm>
          <a:prstGeom prst="rect">
            <a:avLst/>
          </a:prstGeom>
        </p:spPr>
        <p:txBody>
          <a:bodyPr wrap="square">
            <a:spAutoFit/>
          </a:bodyPr>
          <a:lstStyle/>
          <a:p>
            <a:r>
              <a:rPr lang="en-US" altLang="zh-TW" sz="2000" b="1" dirty="0" smtClean="0">
                <a:solidFill>
                  <a:schemeClr val="accent4"/>
                </a:solidFill>
                <a:ea typeface="新細明體" pitchFamily="18" charset="-120"/>
              </a:rPr>
              <a:t>8.</a:t>
            </a:r>
            <a:r>
              <a:rPr lang="zh-TW"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自住房屋重購退稅</a:t>
            </a:r>
            <a:endParaRPr lang="zh-TW" altLang="en-US" sz="2000" dirty="0">
              <a:solidFill>
                <a:schemeClr val="accent4"/>
              </a:solidFill>
              <a:ea typeface="新細明體" pitchFamily="18" charset="-120"/>
            </a:endParaRPr>
          </a:p>
        </p:txBody>
      </p:sp>
      <p:sp>
        <p:nvSpPr>
          <p:cNvPr id="16" name="文字方塊 15"/>
          <p:cNvSpPr txBox="1"/>
          <p:nvPr/>
        </p:nvSpPr>
        <p:spPr>
          <a:xfrm>
            <a:off x="4788024" y="1484784"/>
            <a:ext cx="3960440" cy="4985980"/>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a:noFill/>
          </a:ln>
        </p:spPr>
        <p:txBody>
          <a:bodyPr wrap="square" rtlCol="0">
            <a:spAutoFit/>
          </a:bodyPr>
          <a:lstStyle/>
          <a:p>
            <a:r>
              <a:rPr lang="zh-TW" altLang="zh-TW" sz="2800" b="1" dirty="0" smtClean="0">
                <a:solidFill>
                  <a:schemeClr val="accent1">
                    <a:lumMod val="60000"/>
                    <a:lumOff val="40000"/>
                  </a:schemeClr>
                </a:solidFill>
              </a:rPr>
              <a:t>最具誠意及節稅規劃的法令</a:t>
            </a:r>
            <a:endParaRPr lang="en-US" altLang="zh-TW" sz="2800" b="1" dirty="0" smtClean="0">
              <a:solidFill>
                <a:schemeClr val="accent1">
                  <a:lumMod val="60000"/>
                  <a:lumOff val="40000"/>
                </a:schemeClr>
              </a:solidFill>
            </a:endParaRPr>
          </a:p>
          <a:p>
            <a:r>
              <a:rPr lang="en-US" altLang="zh-TW" b="1" dirty="0" smtClean="0">
                <a:solidFill>
                  <a:srgbClr val="FFFF00"/>
                </a:solidFill>
              </a:rPr>
              <a:t>(1)</a:t>
            </a:r>
            <a:r>
              <a:rPr lang="zh-TW" altLang="zh-TW" b="1" dirty="0" smtClean="0">
                <a:solidFill>
                  <a:srgbClr val="FFFF00"/>
                </a:solidFill>
              </a:rPr>
              <a:t>二年內</a:t>
            </a:r>
            <a:r>
              <a:rPr lang="en-US" altLang="zh-TW" b="1" dirty="0" smtClean="0">
                <a:solidFill>
                  <a:srgbClr val="FFFF00"/>
                </a:solidFill>
              </a:rPr>
              <a:t>:</a:t>
            </a:r>
          </a:p>
          <a:p>
            <a:r>
              <a:rPr lang="zh-TW" altLang="zh-TW" b="1" dirty="0" smtClean="0"/>
              <a:t>「小換大」可全額退稅；</a:t>
            </a:r>
            <a:endParaRPr lang="en-US" altLang="zh-TW" b="1" dirty="0" smtClean="0"/>
          </a:p>
          <a:p>
            <a:r>
              <a:rPr lang="zh-TW" altLang="zh-TW" b="1" dirty="0" smtClean="0"/>
              <a:t>「大換小」也可以比例退稅。</a:t>
            </a:r>
            <a:endParaRPr lang="en-US" altLang="zh-TW" sz="2800" b="1" dirty="0" smtClean="0"/>
          </a:p>
          <a:p>
            <a:r>
              <a:rPr lang="en-US" altLang="zh-TW" b="1" dirty="0" smtClean="0">
                <a:solidFill>
                  <a:srgbClr val="FFFF00"/>
                </a:solidFill>
              </a:rPr>
              <a:t>(2)</a:t>
            </a:r>
            <a:r>
              <a:rPr lang="zh-TW" altLang="zh-TW" b="1" dirty="0" smtClean="0">
                <a:solidFill>
                  <a:srgbClr val="FFFF00"/>
                </a:solidFill>
              </a:rPr>
              <a:t>新、舊制之重購退稅規定主要差異如下：</a:t>
            </a:r>
            <a:r>
              <a:rPr lang="en-US" altLang="zh-TW" b="1" dirty="0" smtClean="0"/>
              <a:t/>
            </a:r>
            <a:br>
              <a:rPr lang="en-US" altLang="zh-TW" b="1" dirty="0" smtClean="0"/>
            </a:br>
            <a:r>
              <a:rPr lang="en-US" altLang="zh-TW" b="1" dirty="0" smtClean="0">
                <a:solidFill>
                  <a:srgbClr val="FFFF00"/>
                </a:solidFill>
              </a:rPr>
              <a:t> </a:t>
            </a:r>
            <a:r>
              <a:rPr lang="en-US" altLang="zh-TW" b="1" dirty="0" smtClean="0">
                <a:solidFill>
                  <a:schemeClr val="accent1"/>
                </a:solidFill>
              </a:rPr>
              <a:t>◆</a:t>
            </a:r>
            <a:r>
              <a:rPr lang="zh-TW" altLang="zh-TW" b="1" dirty="0" smtClean="0">
                <a:solidFill>
                  <a:schemeClr val="accent1"/>
                </a:solidFill>
              </a:rPr>
              <a:t>舊制</a:t>
            </a:r>
            <a:r>
              <a:rPr lang="zh-TW" altLang="zh-TW" b="1" dirty="0" smtClean="0"/>
              <a:t>：納稅義務人出售並重購自用住宅房屋者，其重購價額超過原出售價額者，其所繳納該財產交易所得部分之綜合所得稅額，得申請自其應納綜合所得稅額中</a:t>
            </a:r>
            <a:r>
              <a:rPr lang="zh-TW" altLang="zh-TW" b="1" dirty="0" smtClean="0">
                <a:solidFill>
                  <a:srgbClr val="FFFF00"/>
                </a:solidFill>
              </a:rPr>
              <a:t>扣抵或退還</a:t>
            </a:r>
            <a:r>
              <a:rPr lang="zh-TW" altLang="zh-TW" b="1" dirty="0" smtClean="0"/>
              <a:t>。</a:t>
            </a:r>
            <a:r>
              <a:rPr lang="en-US" altLang="zh-TW" b="1" dirty="0" smtClean="0"/>
              <a:t/>
            </a:r>
            <a:br>
              <a:rPr lang="en-US" altLang="zh-TW" b="1" dirty="0" smtClean="0"/>
            </a:br>
            <a:r>
              <a:rPr lang="en-US" altLang="zh-TW" b="1" dirty="0" smtClean="0">
                <a:solidFill>
                  <a:schemeClr val="accent1"/>
                </a:solidFill>
              </a:rPr>
              <a:t> ★</a:t>
            </a:r>
            <a:r>
              <a:rPr lang="zh-TW" altLang="zh-TW" b="1" dirty="0" smtClean="0">
                <a:solidFill>
                  <a:schemeClr val="accent1"/>
                </a:solidFill>
              </a:rPr>
              <a:t>新制</a:t>
            </a:r>
            <a:r>
              <a:rPr lang="zh-TW" altLang="zh-TW" b="1" dirty="0" smtClean="0"/>
              <a:t>：個人出售並重購自住房屋、土地者，得申請</a:t>
            </a:r>
            <a:r>
              <a:rPr lang="zh-TW" altLang="zh-TW" b="1" dirty="0" smtClean="0">
                <a:solidFill>
                  <a:srgbClr val="FFFF00"/>
                </a:solidFill>
              </a:rPr>
              <a:t>按重購價額占出售價額之比例</a:t>
            </a:r>
            <a:r>
              <a:rPr lang="zh-TW" altLang="zh-TW" b="1" dirty="0" smtClean="0"/>
              <a:t>，</a:t>
            </a:r>
            <a:r>
              <a:rPr lang="zh-TW" altLang="zh-TW" b="1" dirty="0" smtClean="0">
                <a:solidFill>
                  <a:srgbClr val="FFFF00"/>
                </a:solidFill>
              </a:rPr>
              <a:t>退還</a:t>
            </a:r>
            <a:r>
              <a:rPr lang="zh-TW" altLang="zh-TW" b="1" dirty="0" smtClean="0"/>
              <a:t>其依所得稅法第</a:t>
            </a:r>
            <a:r>
              <a:rPr lang="en-US" altLang="zh-TW" b="1" dirty="0" smtClean="0"/>
              <a:t>14</a:t>
            </a:r>
            <a:r>
              <a:rPr lang="zh-TW" altLang="zh-TW" b="1" dirty="0" smtClean="0"/>
              <a:t>條之</a:t>
            </a:r>
            <a:r>
              <a:rPr lang="en-US" altLang="zh-TW" b="1" dirty="0" smtClean="0"/>
              <a:t>5</a:t>
            </a:r>
            <a:r>
              <a:rPr lang="zh-TW" altLang="zh-TW" b="1" dirty="0" smtClean="0"/>
              <a:t>規定繳納之稅額。</a:t>
            </a:r>
            <a:endParaRPr lang="en-US" altLang="zh-TW" b="1" dirty="0" smtClean="0"/>
          </a:p>
        </p:txBody>
      </p:sp>
      <p:sp>
        <p:nvSpPr>
          <p:cNvPr id="17"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20</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0" y="764704"/>
            <a:ext cx="9144000" cy="6093296"/>
          </a:xfrm>
          <a:prstGeom prst="rect">
            <a:avLst/>
          </a:prstGeom>
          <a:gradFill flip="none" rotWithShape="1">
            <a:gsLst>
              <a:gs pos="0">
                <a:srgbClr val="6600FF">
                  <a:tint val="66000"/>
                  <a:satMod val="160000"/>
                </a:srgbClr>
              </a:gs>
              <a:gs pos="50000">
                <a:srgbClr val="6600FF">
                  <a:tint val="44500"/>
                  <a:satMod val="160000"/>
                </a:srgbClr>
              </a:gs>
              <a:gs pos="100000">
                <a:srgbClr val="6600FF">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3"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grpSp>
        <p:nvGrpSpPr>
          <p:cNvPr id="10" name="Group 14"/>
          <p:cNvGrpSpPr>
            <a:grpSpLocks/>
          </p:cNvGrpSpPr>
          <p:nvPr/>
        </p:nvGrpSpPr>
        <p:grpSpPr bwMode="auto">
          <a:xfrm>
            <a:off x="0" y="764704"/>
            <a:ext cx="3384376" cy="432048"/>
            <a:chOff x="1162" y="3793"/>
            <a:chExt cx="2404" cy="395"/>
          </a:xfrm>
        </p:grpSpPr>
        <p:sp>
          <p:nvSpPr>
            <p:cNvPr id="1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4"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5" name="矩形 14"/>
          <p:cNvSpPr/>
          <p:nvPr/>
        </p:nvSpPr>
        <p:spPr>
          <a:xfrm>
            <a:off x="395536" y="764704"/>
            <a:ext cx="2664296" cy="400110"/>
          </a:xfrm>
          <a:prstGeom prst="rect">
            <a:avLst/>
          </a:prstGeom>
        </p:spPr>
        <p:txBody>
          <a:bodyPr wrap="square">
            <a:spAutoFit/>
          </a:bodyPr>
          <a:lstStyle/>
          <a:p>
            <a:r>
              <a:rPr lang="en-US" altLang="zh-TW" sz="2000" b="1" dirty="0" smtClean="0">
                <a:solidFill>
                  <a:schemeClr val="accent4"/>
                </a:solidFill>
                <a:ea typeface="新細明體" pitchFamily="18" charset="-120"/>
              </a:rPr>
              <a:t>8.</a:t>
            </a:r>
            <a:r>
              <a:rPr lang="zh-TW"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自住房屋重購退稅</a:t>
            </a:r>
            <a:endParaRPr lang="zh-TW" altLang="en-US" sz="2000" dirty="0">
              <a:solidFill>
                <a:schemeClr val="accent4"/>
              </a:solidFill>
              <a:ea typeface="新細明體" pitchFamily="18" charset="-120"/>
            </a:endParaRPr>
          </a:p>
        </p:txBody>
      </p:sp>
      <p:sp>
        <p:nvSpPr>
          <p:cNvPr id="17" name="頁尾版面配置區 6"/>
          <p:cNvSpPr txBox="1">
            <a:spLocks/>
          </p:cNvSpPr>
          <p:nvPr/>
        </p:nvSpPr>
        <p:spPr>
          <a:xfrm>
            <a:off x="0" y="6597352"/>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380312"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21</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19" name="資料庫圖表 18"/>
          <p:cNvGraphicFramePr/>
          <p:nvPr>
            <p:extLst>
              <p:ext uri="{D42A27DB-BD31-4B8C-83A1-F6EECF244321}">
                <p14:modId xmlns:p14="http://schemas.microsoft.com/office/powerpoint/2010/main" val="1640166969"/>
              </p:ext>
            </p:extLst>
          </p:nvPr>
        </p:nvGraphicFramePr>
        <p:xfrm>
          <a:off x="611560" y="1124744"/>
          <a:ext cx="792088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2" name="直線單箭頭接點 21"/>
          <p:cNvCxnSpPr/>
          <p:nvPr/>
        </p:nvCxnSpPr>
        <p:spPr bwMode="auto">
          <a:xfrm>
            <a:off x="2483768" y="1340768"/>
            <a:ext cx="648072" cy="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25" name="直線單箭頭接點 24"/>
          <p:cNvCxnSpPr/>
          <p:nvPr/>
        </p:nvCxnSpPr>
        <p:spPr bwMode="auto">
          <a:xfrm>
            <a:off x="2483768" y="2924944"/>
            <a:ext cx="648072" cy="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User\Desktop\房地合一2015062503-4.jpg"/>
          <p:cNvPicPr>
            <a:picLocks noChangeAspect="1" noChangeArrowheads="1"/>
          </p:cNvPicPr>
          <p:nvPr/>
        </p:nvPicPr>
        <p:blipFill>
          <a:blip r:embed="rId2" cstate="print"/>
          <a:srcRect/>
          <a:stretch>
            <a:fillRect/>
          </a:stretch>
        </p:blipFill>
        <p:spPr bwMode="auto">
          <a:xfrm>
            <a:off x="0" y="4941168"/>
            <a:ext cx="9144000" cy="1535683"/>
          </a:xfrm>
          <a:prstGeom prst="rect">
            <a:avLst/>
          </a:prstGeom>
          <a:noFill/>
        </p:spPr>
      </p:pic>
      <p:sp>
        <p:nvSpPr>
          <p:cNvPr id="3"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pic>
        <p:nvPicPr>
          <p:cNvPr id="2050" name="Picture 2" descr="C:\Users\User\Desktop\房地合一2015062503-1.jpg"/>
          <p:cNvPicPr>
            <a:picLocks noChangeAspect="1" noChangeArrowheads="1"/>
          </p:cNvPicPr>
          <p:nvPr/>
        </p:nvPicPr>
        <p:blipFill>
          <a:blip r:embed="rId3" cstate="print"/>
          <a:srcRect/>
          <a:stretch>
            <a:fillRect/>
          </a:stretch>
        </p:blipFill>
        <p:spPr bwMode="auto">
          <a:xfrm>
            <a:off x="0" y="188640"/>
            <a:ext cx="9144000" cy="864096"/>
          </a:xfrm>
          <a:prstGeom prst="rect">
            <a:avLst/>
          </a:prstGeom>
          <a:noFill/>
        </p:spPr>
      </p:pic>
      <p:pic>
        <p:nvPicPr>
          <p:cNvPr id="2051" name="Picture 3" descr="C:\Users\User\Desktop\房地合一2015062503-2.jpg"/>
          <p:cNvPicPr>
            <a:picLocks noChangeAspect="1" noChangeArrowheads="1"/>
          </p:cNvPicPr>
          <p:nvPr/>
        </p:nvPicPr>
        <p:blipFill>
          <a:blip r:embed="rId4" cstate="print"/>
          <a:srcRect/>
          <a:stretch>
            <a:fillRect/>
          </a:stretch>
        </p:blipFill>
        <p:spPr bwMode="auto">
          <a:xfrm>
            <a:off x="0" y="1052736"/>
            <a:ext cx="9144000" cy="2189286"/>
          </a:xfrm>
          <a:prstGeom prst="rect">
            <a:avLst/>
          </a:prstGeom>
          <a:noFill/>
        </p:spPr>
      </p:pic>
      <p:pic>
        <p:nvPicPr>
          <p:cNvPr id="2052" name="Picture 4" descr="C:\Users\User\Desktop\房地合一2015062503-3.jpg"/>
          <p:cNvPicPr>
            <a:picLocks noChangeAspect="1" noChangeArrowheads="1"/>
          </p:cNvPicPr>
          <p:nvPr/>
        </p:nvPicPr>
        <p:blipFill>
          <a:blip r:embed="rId5" cstate="print"/>
          <a:srcRect/>
          <a:stretch>
            <a:fillRect/>
          </a:stretch>
        </p:blipFill>
        <p:spPr bwMode="auto">
          <a:xfrm>
            <a:off x="0" y="3212976"/>
            <a:ext cx="9144000" cy="1728192"/>
          </a:xfrm>
          <a:prstGeom prst="rect">
            <a:avLst/>
          </a:prstGeom>
          <a:noFill/>
        </p:spPr>
      </p:pic>
      <p:sp>
        <p:nvSpPr>
          <p:cNvPr id="8"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22</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3"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grpSp>
        <p:nvGrpSpPr>
          <p:cNvPr id="4" name="Group 14"/>
          <p:cNvGrpSpPr>
            <a:grpSpLocks/>
          </p:cNvGrpSpPr>
          <p:nvPr/>
        </p:nvGrpSpPr>
        <p:grpSpPr bwMode="auto">
          <a:xfrm>
            <a:off x="323528" y="980728"/>
            <a:ext cx="8136904"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2987824" y="980728"/>
            <a:ext cx="3600400" cy="461665"/>
          </a:xfrm>
          <a:prstGeom prst="rect">
            <a:avLst/>
          </a:prstGeom>
        </p:spPr>
        <p:txBody>
          <a:bodyPr wrap="square">
            <a:spAutoFit/>
          </a:bodyPr>
          <a:lstStyle/>
          <a:p>
            <a:r>
              <a:rPr lang="zh-TW" altLang="en-US" sz="2400" b="1" dirty="0" smtClean="0">
                <a:solidFill>
                  <a:schemeClr val="accent4"/>
                </a:solidFill>
                <a:ea typeface="新細明體" pitchFamily="18" charset="-120"/>
              </a:rPr>
              <a:t>  </a:t>
            </a:r>
            <a:r>
              <a:rPr lang="en-US" altLang="zh-TW" sz="2400" b="1" dirty="0" smtClean="0">
                <a:solidFill>
                  <a:schemeClr val="accent4"/>
                </a:solidFill>
                <a:ea typeface="新細明體" pitchFamily="18" charset="-120"/>
              </a:rPr>
              <a:t>9.</a:t>
            </a:r>
            <a:r>
              <a:rPr lang="zh-TW" altLang="zh-TW" sz="2400" b="1" dirty="0" smtClean="0">
                <a:solidFill>
                  <a:schemeClr val="accent4"/>
                </a:solidFill>
                <a:ea typeface="新細明體" pitchFamily="18" charset="-120"/>
              </a:rPr>
              <a:t> </a:t>
            </a:r>
            <a:r>
              <a:rPr lang="zh-TW" altLang="en-US" sz="2400" b="1" dirty="0" smtClean="0">
                <a:solidFill>
                  <a:schemeClr val="accent4"/>
                </a:solidFill>
                <a:ea typeface="新細明體" pitchFamily="18" charset="-120"/>
              </a:rPr>
              <a:t>防錯殺條款</a:t>
            </a:r>
            <a:endParaRPr lang="zh-TW" altLang="en-US" sz="2400" dirty="0">
              <a:solidFill>
                <a:schemeClr val="accent4"/>
              </a:solidFill>
              <a:ea typeface="新細明體" pitchFamily="18" charset="-120"/>
            </a:endParaRPr>
          </a:p>
        </p:txBody>
      </p:sp>
      <p:sp>
        <p:nvSpPr>
          <p:cNvPr id="9" name="矩形 8"/>
          <p:cNvSpPr/>
          <p:nvPr/>
        </p:nvSpPr>
        <p:spPr>
          <a:xfrm>
            <a:off x="3059832" y="1700808"/>
            <a:ext cx="2880320" cy="4093428"/>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16200000" scaled="1"/>
            <a:tileRect/>
          </a:gradFill>
          <a:ln>
            <a:noFill/>
          </a:ln>
        </p:spPr>
        <p:txBody>
          <a:bodyPr wrap="square">
            <a:spAutoFit/>
          </a:bodyPr>
          <a:lstStyle/>
          <a:p>
            <a:pPr>
              <a:buFont typeface="Times New Roman" pitchFamily="16" charset="0"/>
              <a:buNone/>
              <a:defRPr/>
            </a:pPr>
            <a:r>
              <a:rPr lang="en-US" altLang="zh-TW" sz="3200" b="1" dirty="0" smtClean="0">
                <a:solidFill>
                  <a:srgbClr val="FFFF00"/>
                </a:solidFill>
                <a:ea typeface="新細明體" pitchFamily="18" charset="-120"/>
              </a:rPr>
              <a:t>(2)</a:t>
            </a:r>
            <a:r>
              <a:rPr lang="zh-TW" altLang="en-US" sz="3200" b="1" dirty="0" smtClean="0">
                <a:solidFill>
                  <a:srgbClr val="FFFF00"/>
                </a:solidFill>
              </a:rPr>
              <a:t>合建分售</a:t>
            </a:r>
            <a:r>
              <a:rPr lang="en-US" altLang="zh-TW" sz="3200" b="1" dirty="0" smtClean="0">
                <a:solidFill>
                  <a:srgbClr val="FFFF00"/>
                </a:solidFill>
                <a:ea typeface="新細明體" pitchFamily="18" charset="-120"/>
              </a:rPr>
              <a:t>-20%</a:t>
            </a:r>
            <a:endParaRPr lang="en-US" altLang="zh-TW" sz="3200" b="1" dirty="0" smtClean="0">
              <a:solidFill>
                <a:srgbClr val="FFFF00"/>
              </a:solidFill>
            </a:endParaRPr>
          </a:p>
          <a:p>
            <a:pPr>
              <a:buFont typeface="Times New Roman" pitchFamily="16" charset="0"/>
              <a:buNone/>
              <a:defRPr/>
            </a:pPr>
            <a:r>
              <a:rPr lang="zh-TW" altLang="zh-TW" sz="2400" b="1" dirty="0" smtClean="0"/>
              <a:t>自有土地與營利事業合作興建房屋</a:t>
            </a:r>
            <a:r>
              <a:rPr lang="zh-TW" altLang="zh-TW" sz="2400" dirty="0" smtClean="0"/>
              <a:t>，自土地取得之日起算二年內完成並銷售該房屋、土地者，</a:t>
            </a:r>
            <a:r>
              <a:rPr lang="zh-TW" altLang="zh-TW" sz="2400" b="1" dirty="0" smtClean="0"/>
              <a:t>稅率為</a:t>
            </a:r>
            <a:r>
              <a:rPr lang="zh-TW" altLang="zh-TW" sz="2400" b="1" u="sng" dirty="0" smtClean="0"/>
              <a:t>百分之二十</a:t>
            </a:r>
            <a:r>
              <a:rPr lang="zh-TW" altLang="zh-TW" sz="2400" dirty="0" smtClean="0"/>
              <a:t>。</a:t>
            </a:r>
            <a:endParaRPr lang="en-US" altLang="zh-TW" sz="3200" dirty="0" smtClean="0"/>
          </a:p>
          <a:p>
            <a:pPr>
              <a:buFont typeface="Times New Roman" pitchFamily="16" charset="0"/>
              <a:buNone/>
              <a:defRPr/>
            </a:pPr>
            <a:endParaRPr kumimoji="1" lang="en-US" altLang="zh-TW" sz="2800" b="1" dirty="0" smtClean="0">
              <a:solidFill>
                <a:schemeClr val="bg1">
                  <a:lumMod val="95000"/>
                </a:schemeClr>
              </a:solidFill>
              <a:latin typeface="新細明體" pitchFamily="18" charset="-120"/>
              <a:ea typeface="新細明體" pitchFamily="18" charset="-120"/>
              <a:cs typeface="Times New Roman" pitchFamily="18" charset="0"/>
            </a:endParaRPr>
          </a:p>
        </p:txBody>
      </p:sp>
      <p:sp>
        <p:nvSpPr>
          <p:cNvPr id="10" name="矩形 19"/>
          <p:cNvSpPr>
            <a:spLocks noChangeArrowheads="1"/>
          </p:cNvSpPr>
          <p:nvPr/>
        </p:nvSpPr>
        <p:spPr bwMode="auto">
          <a:xfrm>
            <a:off x="107504" y="1700808"/>
            <a:ext cx="2880320" cy="4124206"/>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9525">
            <a:noFill/>
            <a:miter lim="800000"/>
            <a:headEnd/>
            <a:tailEnd/>
          </a:ln>
        </p:spPr>
        <p:txBody>
          <a:bodyPr wrap="square">
            <a:spAutoFit/>
          </a:bodyPr>
          <a:lstStyle/>
          <a:p>
            <a:r>
              <a:rPr lang="en-US" altLang="zh-TW" sz="3200" b="1" dirty="0" smtClean="0">
                <a:solidFill>
                  <a:srgbClr val="FFFF00"/>
                </a:solidFill>
                <a:ea typeface="新細明體" pitchFamily="18" charset="-120"/>
              </a:rPr>
              <a:t>(1)</a:t>
            </a:r>
            <a:r>
              <a:rPr lang="zh-TW" altLang="en-US" sz="3200" b="1" dirty="0" smtClean="0">
                <a:solidFill>
                  <a:srgbClr val="FFFF00"/>
                </a:solidFill>
                <a:ea typeface="新細明體" pitchFamily="18" charset="-120"/>
              </a:rPr>
              <a:t> 非自願性因素出售</a:t>
            </a:r>
            <a:r>
              <a:rPr lang="en-US" altLang="zh-TW" sz="3200" b="1" dirty="0" smtClean="0">
                <a:solidFill>
                  <a:srgbClr val="FFFF00"/>
                </a:solidFill>
                <a:ea typeface="新細明體" pitchFamily="18" charset="-120"/>
              </a:rPr>
              <a:t>-20%</a:t>
            </a:r>
          </a:p>
          <a:p>
            <a:r>
              <a:rPr lang="zh-TW" altLang="zh-TW" sz="2400" b="1" dirty="0" smtClean="0"/>
              <a:t>調職、非自願離職或其他非自願性因素</a:t>
            </a:r>
            <a:r>
              <a:rPr lang="zh-TW" altLang="en-US" sz="2400" b="1" dirty="0" smtClean="0"/>
              <a:t>，</a:t>
            </a:r>
            <a:r>
              <a:rPr lang="zh-TW" altLang="zh-TW" sz="2400" dirty="0" smtClean="0"/>
              <a:t>交易持有期間在二年以下之房屋、土地者，</a:t>
            </a:r>
            <a:r>
              <a:rPr lang="zh-TW" altLang="zh-TW" sz="2400" b="1" dirty="0" smtClean="0"/>
              <a:t>稅率為</a:t>
            </a:r>
            <a:r>
              <a:rPr lang="zh-TW" altLang="zh-TW" sz="2400" b="1" u="sng" dirty="0" smtClean="0"/>
              <a:t>百分之二十</a:t>
            </a:r>
            <a:r>
              <a:rPr lang="zh-TW" altLang="zh-TW" sz="2400" b="1" dirty="0" smtClean="0"/>
              <a:t>。</a:t>
            </a:r>
            <a:endParaRPr lang="en-US" altLang="zh-TW" sz="2400" b="1" dirty="0" smtClean="0"/>
          </a:p>
          <a:p>
            <a:endParaRPr lang="en-US" altLang="zh-TW" b="1" dirty="0" smtClean="0">
              <a:solidFill>
                <a:srgbClr val="FF0000"/>
              </a:solidFill>
              <a:ea typeface="新細明體" pitchFamily="18" charset="-120"/>
            </a:endParaRPr>
          </a:p>
          <a:p>
            <a:endParaRPr lang="en-US" altLang="zh-TW" b="1" dirty="0" smtClean="0">
              <a:ea typeface="新細明體" pitchFamily="18" charset="-120"/>
            </a:endParaRPr>
          </a:p>
          <a:p>
            <a:endParaRPr lang="zh-TW" altLang="en-US" dirty="0">
              <a:solidFill>
                <a:srgbClr val="00B0F0"/>
              </a:solidFill>
              <a:ea typeface="新細明體" pitchFamily="18" charset="-120"/>
            </a:endParaRPr>
          </a:p>
        </p:txBody>
      </p:sp>
      <p:sp>
        <p:nvSpPr>
          <p:cNvPr id="13" name="矩形 19"/>
          <p:cNvSpPr>
            <a:spLocks noChangeArrowheads="1"/>
          </p:cNvSpPr>
          <p:nvPr/>
        </p:nvSpPr>
        <p:spPr bwMode="auto">
          <a:xfrm>
            <a:off x="6084168" y="1700808"/>
            <a:ext cx="2735957" cy="4124206"/>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w="9525">
            <a:noFill/>
            <a:miter lim="800000"/>
            <a:headEnd/>
            <a:tailEnd/>
          </a:ln>
        </p:spPr>
        <p:txBody>
          <a:bodyPr wrap="square">
            <a:spAutoFit/>
          </a:bodyPr>
          <a:lstStyle/>
          <a:p>
            <a:r>
              <a:rPr lang="zh-TW" altLang="en-US" sz="3200" b="1" dirty="0" smtClean="0">
                <a:solidFill>
                  <a:srgbClr val="FFFF00"/>
                </a:solidFill>
                <a:ea typeface="新細明體" pitchFamily="18" charset="-120"/>
              </a:rPr>
              <a:t> </a:t>
            </a:r>
            <a:r>
              <a:rPr lang="en-US" altLang="zh-TW" sz="3200" b="1" dirty="0" smtClean="0">
                <a:solidFill>
                  <a:srgbClr val="FFFF00"/>
                </a:solidFill>
                <a:ea typeface="新細明體" pitchFamily="18" charset="-120"/>
              </a:rPr>
              <a:t>(3)</a:t>
            </a:r>
            <a:r>
              <a:rPr lang="zh-TW" altLang="en-US" sz="3200" b="1" dirty="0" smtClean="0">
                <a:solidFill>
                  <a:srgbClr val="FFFF00"/>
                </a:solidFill>
                <a:ea typeface="新細明體" pitchFamily="18" charset="-120"/>
              </a:rPr>
              <a:t>持有期間可合併計算</a:t>
            </a:r>
            <a:endParaRPr lang="en-US" altLang="zh-TW" sz="3200" b="1" dirty="0" smtClean="0">
              <a:solidFill>
                <a:srgbClr val="FFFF00"/>
              </a:solidFill>
              <a:ea typeface="新細明體" pitchFamily="18" charset="-120"/>
            </a:endParaRPr>
          </a:p>
          <a:p>
            <a:r>
              <a:rPr lang="zh-TW" altLang="zh-TW" sz="2400" b="1" dirty="0" smtClean="0"/>
              <a:t>繼承或受遺贈取得者，得將被繼承人或遺贈人持有期間合併計算</a:t>
            </a:r>
            <a:r>
              <a:rPr lang="zh-TW" altLang="zh-TW" sz="2400" dirty="0" smtClean="0"/>
              <a:t>。</a:t>
            </a:r>
            <a:endParaRPr lang="en-US" altLang="zh-TW" sz="2400" dirty="0" smtClean="0"/>
          </a:p>
          <a:p>
            <a:endParaRPr lang="en-US" altLang="zh-TW" sz="2400" dirty="0" smtClean="0"/>
          </a:p>
          <a:p>
            <a:endParaRPr lang="zh-TW" altLang="zh-TW" sz="2400" dirty="0" smtClean="0"/>
          </a:p>
          <a:p>
            <a:endParaRPr lang="en-US" altLang="zh-TW" b="1" dirty="0" smtClean="0">
              <a:solidFill>
                <a:srgbClr val="FF0000"/>
              </a:solidFill>
              <a:ea typeface="新細明體" pitchFamily="18" charset="-120"/>
            </a:endParaRPr>
          </a:p>
          <a:p>
            <a:endParaRPr lang="en-US" altLang="zh-TW" b="1" dirty="0" smtClean="0">
              <a:ea typeface="新細明體" pitchFamily="18" charset="-120"/>
            </a:endParaRPr>
          </a:p>
          <a:p>
            <a:endParaRPr lang="zh-TW" altLang="en-US" dirty="0">
              <a:solidFill>
                <a:srgbClr val="00B0F0"/>
              </a:solidFill>
              <a:ea typeface="新細明體" pitchFamily="18" charset="-120"/>
            </a:endParaRPr>
          </a:p>
        </p:txBody>
      </p:sp>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23</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059832" y="1268760"/>
            <a:ext cx="5904656" cy="5262979"/>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16200000" scaled="1"/>
            <a:tileRect/>
          </a:gradFill>
          <a:ln>
            <a:noFill/>
          </a:ln>
        </p:spPr>
        <p:txBody>
          <a:bodyPr wrap="square" numCol="2">
            <a:spAutoFit/>
          </a:bodyPr>
          <a:lstStyle/>
          <a:p>
            <a:pPr>
              <a:buFont typeface="Times New Roman" pitchFamily="16" charset="0"/>
              <a:buNone/>
              <a:defRPr/>
            </a:pPr>
            <a:r>
              <a:rPr lang="en-US" altLang="zh-TW" sz="3200" b="1" dirty="0" smtClean="0">
                <a:solidFill>
                  <a:srgbClr val="FFFF00"/>
                </a:solidFill>
                <a:ea typeface="新細明體" pitchFamily="18" charset="-120"/>
              </a:rPr>
              <a:t>(5)</a:t>
            </a:r>
            <a:r>
              <a:rPr lang="zh-TW" altLang="en-US" sz="3200" b="1" dirty="0" smtClean="0">
                <a:solidFill>
                  <a:srgbClr val="FFFF00"/>
                </a:solidFill>
                <a:ea typeface="新細明體" pitchFamily="18" charset="-120"/>
              </a:rPr>
              <a:t>自住屋拆除合建 </a:t>
            </a:r>
            <a:endParaRPr lang="en-US" altLang="zh-TW" sz="3200" b="1" dirty="0" smtClean="0">
              <a:solidFill>
                <a:srgbClr val="FFFF00"/>
              </a:solidFill>
              <a:ea typeface="新細明體" pitchFamily="18" charset="-120"/>
            </a:endParaRPr>
          </a:p>
          <a:p>
            <a:pPr>
              <a:buFont typeface="Times New Roman" pitchFamily="16" charset="0"/>
              <a:buNone/>
              <a:defRPr/>
            </a:pPr>
            <a:r>
              <a:rPr kumimoji="1" lang="zh-TW" altLang="en-US" sz="2400" dirty="0" smtClean="0">
                <a:solidFill>
                  <a:schemeClr val="accent1"/>
                </a:solidFill>
                <a:latin typeface="Calibri" pitchFamily="34" charset="0"/>
                <a:ea typeface="新細明體" pitchFamily="18" charset="-120"/>
                <a:cs typeface="標楷體" pitchFamily="65" charset="-120"/>
              </a:rPr>
              <a:t>★</a:t>
            </a:r>
            <a:r>
              <a:rPr lang="zh-TW" altLang="zh-TW" sz="2400" dirty="0" smtClean="0"/>
              <a:t>個人拆除自住房屋自地自建或與營利事業合建分屋，出售該自建或取得之房屋，依規定計算持有期間，得將</a:t>
            </a:r>
            <a:r>
              <a:rPr lang="zh-TW" altLang="zh-TW" sz="2400" b="1" dirty="0" smtClean="0">
                <a:solidFill>
                  <a:schemeClr val="tx1"/>
                </a:solidFill>
              </a:rPr>
              <a:t>拆除之自住房屋持有期間合併計算，得併計之期間，</a:t>
            </a:r>
            <a:r>
              <a:rPr lang="zh-TW" altLang="zh-TW" sz="2400" b="1" dirty="0" smtClean="0"/>
              <a:t>應以個人或其配偶、未成年子女已於該房屋辦竣戶籍登記並居住，且無出租、供營業或執行業務使用為限</a:t>
            </a:r>
            <a:r>
              <a:rPr lang="zh-TW" altLang="en-US" sz="2400" b="1" dirty="0" smtClean="0"/>
              <a:t>。</a:t>
            </a:r>
            <a:r>
              <a:rPr lang="en-US" altLang="zh-TW" sz="2400" b="1" dirty="0" smtClean="0"/>
              <a:t/>
            </a:r>
            <a:br>
              <a:rPr lang="en-US" altLang="zh-TW" sz="2400" b="1" dirty="0" smtClean="0"/>
            </a:br>
            <a:endParaRPr lang="en-US" altLang="zh-TW" sz="2400" b="1" dirty="0" smtClean="0"/>
          </a:p>
          <a:p>
            <a:pPr lvl="0">
              <a:defRPr/>
            </a:pPr>
            <a:r>
              <a:rPr kumimoji="1" lang="zh-TW" altLang="en-US" sz="2400" dirty="0" smtClean="0">
                <a:solidFill>
                  <a:schemeClr val="accent1"/>
                </a:solidFill>
                <a:latin typeface="Calibri" pitchFamily="34" charset="0"/>
                <a:ea typeface="新細明體" pitchFamily="18" charset="-120"/>
                <a:cs typeface="標楷體" pitchFamily="65" charset="-120"/>
              </a:rPr>
              <a:t>★</a:t>
            </a:r>
            <a:r>
              <a:rPr kumimoji="1" lang="zh-TW" altLang="zh-TW" sz="2400" b="1" dirty="0" smtClean="0">
                <a:latin typeface="Calibri" pitchFamily="34" charset="0"/>
                <a:ea typeface="新細明體" pitchFamily="18" charset="-120"/>
                <a:cs typeface="標楷體" pitchFamily="65" charset="-120"/>
              </a:rPr>
              <a:t>個人出售自地自建之房屋或以自有土地與營利事業合建分屋所取得之房屋，依規定計算房屋持有期間，應以該</a:t>
            </a:r>
            <a:r>
              <a:rPr kumimoji="1" lang="zh-TW" altLang="zh-TW" sz="2400" b="1" dirty="0" smtClean="0">
                <a:solidFill>
                  <a:schemeClr val="tx1"/>
                </a:solidFill>
                <a:latin typeface="Calibri" pitchFamily="34" charset="0"/>
                <a:ea typeface="新細明體" pitchFamily="18" charset="-120"/>
                <a:cs typeface="標楷體" pitchFamily="65" charset="-120"/>
              </a:rPr>
              <a:t>土地之持有期間為準</a:t>
            </a:r>
            <a:r>
              <a:rPr kumimoji="1" lang="zh-TW" altLang="zh-TW" sz="2400" dirty="0" smtClean="0">
                <a:solidFill>
                  <a:srgbClr val="FFFFCC"/>
                </a:solidFill>
                <a:latin typeface="Calibri" pitchFamily="34" charset="0"/>
                <a:ea typeface="新細明體" pitchFamily="18" charset="-120"/>
                <a:cs typeface="標楷體" pitchFamily="65" charset="-120"/>
              </a:rPr>
              <a:t>。</a:t>
            </a:r>
            <a:endParaRPr kumimoji="1" lang="zh-TW" altLang="zh-TW" sz="3600" dirty="0" smtClean="0">
              <a:solidFill>
                <a:srgbClr val="FFFFCC"/>
              </a:solidFill>
              <a:ea typeface="新細明體" pitchFamily="18" charset="-120"/>
              <a:cs typeface="新細明體" pitchFamily="18" charset="-120"/>
            </a:endParaRPr>
          </a:p>
        </p:txBody>
      </p:sp>
      <p:sp>
        <p:nvSpPr>
          <p:cNvPr id="16" name="矩形 19"/>
          <p:cNvSpPr>
            <a:spLocks noChangeArrowheads="1"/>
          </p:cNvSpPr>
          <p:nvPr/>
        </p:nvSpPr>
        <p:spPr bwMode="auto">
          <a:xfrm>
            <a:off x="107504" y="1268760"/>
            <a:ext cx="2880320" cy="5262979"/>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w="9525">
            <a:noFill/>
            <a:miter lim="800000"/>
            <a:headEnd/>
            <a:tailEnd/>
          </a:ln>
        </p:spPr>
        <p:txBody>
          <a:bodyPr wrap="square">
            <a:spAutoFit/>
          </a:bodyPr>
          <a:lstStyle/>
          <a:p>
            <a:r>
              <a:rPr lang="en-US" altLang="zh-TW" sz="3200" b="1" dirty="0" smtClean="0">
                <a:solidFill>
                  <a:srgbClr val="FFFF00"/>
                </a:solidFill>
                <a:ea typeface="新細明體" pitchFamily="18" charset="-120"/>
              </a:rPr>
              <a:t>(4)</a:t>
            </a:r>
            <a:r>
              <a:rPr lang="zh-TW" altLang="en-US" sz="3200" b="1" dirty="0" smtClean="0">
                <a:solidFill>
                  <a:srgbClr val="FFFF00"/>
                </a:solidFill>
                <a:ea typeface="新細明體" pitchFamily="18" charset="-120"/>
              </a:rPr>
              <a:t>配偶贈與</a:t>
            </a:r>
            <a:endParaRPr lang="en-US" altLang="zh-TW" sz="3200" b="1" dirty="0" smtClean="0">
              <a:solidFill>
                <a:srgbClr val="FFFF00"/>
              </a:solidFill>
              <a:ea typeface="新細明體" pitchFamily="18" charset="-120"/>
            </a:endParaRPr>
          </a:p>
          <a:p>
            <a:endParaRPr lang="en-US" altLang="zh-TW" sz="2400" dirty="0" smtClean="0"/>
          </a:p>
          <a:p>
            <a:r>
              <a:rPr lang="zh-TW" altLang="zh-TW" sz="3200" dirty="0" smtClean="0"/>
              <a:t>個人取</a:t>
            </a:r>
            <a:r>
              <a:rPr lang="zh-TW" altLang="zh-TW" sz="3200" b="1" dirty="0" smtClean="0">
                <a:solidFill>
                  <a:srgbClr val="FF0000"/>
                </a:solidFill>
              </a:rPr>
              <a:t>配偶贈與</a:t>
            </a:r>
            <a:r>
              <a:rPr lang="zh-TW" altLang="zh-TW" sz="3200" dirty="0" smtClean="0"/>
              <a:t>自其之房屋、土地，</a:t>
            </a:r>
            <a:r>
              <a:rPr lang="zh-TW" altLang="zh-TW" sz="3200" b="1" dirty="0" smtClean="0"/>
              <a:t>得將配偶</a:t>
            </a:r>
            <a:r>
              <a:rPr lang="zh-TW" altLang="zh-TW" sz="3200" b="1" dirty="0" smtClean="0">
                <a:solidFill>
                  <a:srgbClr val="FF0000"/>
                </a:solidFill>
              </a:rPr>
              <a:t>持有期間合併計算</a:t>
            </a:r>
            <a:r>
              <a:rPr lang="zh-TW" altLang="zh-TW" sz="3200" b="1" dirty="0" smtClean="0"/>
              <a:t>。</a:t>
            </a:r>
            <a:endParaRPr lang="en-US" altLang="zh-TW" b="1" dirty="0" smtClean="0"/>
          </a:p>
          <a:p>
            <a:endParaRPr lang="en-US" altLang="zh-TW" b="1" dirty="0" smtClean="0"/>
          </a:p>
          <a:p>
            <a:endParaRPr lang="en-US" altLang="zh-TW" sz="2400" b="1" dirty="0" smtClean="0">
              <a:solidFill>
                <a:srgbClr val="FFFF00"/>
              </a:solidFill>
              <a:ea typeface="新細明體" pitchFamily="18" charset="-120"/>
            </a:endParaRPr>
          </a:p>
          <a:p>
            <a:endParaRPr lang="en-US" altLang="zh-TW" sz="2400" b="1" dirty="0" smtClean="0">
              <a:solidFill>
                <a:srgbClr val="FFFF00"/>
              </a:solidFill>
              <a:ea typeface="新細明體" pitchFamily="18" charset="-120"/>
            </a:endParaRPr>
          </a:p>
          <a:p>
            <a:endParaRPr lang="en-US" altLang="zh-TW" b="1" dirty="0" smtClean="0">
              <a:solidFill>
                <a:srgbClr val="FF0000"/>
              </a:solidFill>
              <a:ea typeface="新細明體" pitchFamily="18" charset="-120"/>
            </a:endParaRPr>
          </a:p>
          <a:p>
            <a:endParaRPr lang="en-US" altLang="zh-TW" b="1" dirty="0" smtClean="0">
              <a:ea typeface="新細明體" pitchFamily="18" charset="-120"/>
            </a:endParaRPr>
          </a:p>
          <a:p>
            <a:endParaRPr lang="zh-TW" altLang="en-US" dirty="0">
              <a:solidFill>
                <a:srgbClr val="00B0F0"/>
              </a:solidFill>
              <a:ea typeface="新細明體" pitchFamily="18" charset="-120"/>
            </a:endParaRPr>
          </a:p>
        </p:txBody>
      </p:sp>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3"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grpSp>
        <p:nvGrpSpPr>
          <p:cNvPr id="4" name="Group 14"/>
          <p:cNvGrpSpPr>
            <a:grpSpLocks/>
          </p:cNvGrpSpPr>
          <p:nvPr/>
        </p:nvGrpSpPr>
        <p:grpSpPr bwMode="auto">
          <a:xfrm>
            <a:off x="323528" y="764704"/>
            <a:ext cx="8136904"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3131840" y="764704"/>
            <a:ext cx="3384376" cy="461665"/>
          </a:xfrm>
          <a:prstGeom prst="rect">
            <a:avLst/>
          </a:prstGeom>
        </p:spPr>
        <p:txBody>
          <a:bodyPr wrap="square">
            <a:spAutoFit/>
          </a:bodyPr>
          <a:lstStyle/>
          <a:p>
            <a:r>
              <a:rPr lang="zh-TW" altLang="en-US" sz="2400" b="1" dirty="0" smtClean="0">
                <a:solidFill>
                  <a:schemeClr val="accent4"/>
                </a:solidFill>
                <a:ea typeface="新細明體" pitchFamily="18" charset="-120"/>
              </a:rPr>
              <a:t>  </a:t>
            </a:r>
            <a:r>
              <a:rPr lang="en-US" altLang="zh-TW" sz="2400" b="1" dirty="0" smtClean="0">
                <a:solidFill>
                  <a:schemeClr val="accent4"/>
                </a:solidFill>
                <a:ea typeface="新細明體" pitchFamily="18" charset="-120"/>
              </a:rPr>
              <a:t>9.</a:t>
            </a:r>
            <a:r>
              <a:rPr lang="zh-TW" altLang="zh-TW" sz="2400" b="1" dirty="0" smtClean="0">
                <a:solidFill>
                  <a:schemeClr val="accent4"/>
                </a:solidFill>
                <a:ea typeface="新細明體" pitchFamily="18" charset="-120"/>
              </a:rPr>
              <a:t> </a:t>
            </a:r>
            <a:r>
              <a:rPr lang="zh-TW" altLang="en-US" sz="2400" b="1" dirty="0" smtClean="0">
                <a:solidFill>
                  <a:schemeClr val="accent4"/>
                </a:solidFill>
                <a:ea typeface="新細明體" pitchFamily="18" charset="-120"/>
              </a:rPr>
              <a:t>防錯殺條款</a:t>
            </a:r>
            <a:endParaRPr lang="zh-TW" altLang="en-US" sz="2400" dirty="0">
              <a:solidFill>
                <a:schemeClr val="accent4"/>
              </a:solidFill>
              <a:ea typeface="新細明體" pitchFamily="18" charset="-120"/>
            </a:endParaRPr>
          </a:p>
        </p:txBody>
      </p:sp>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24</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3"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grpSp>
        <p:nvGrpSpPr>
          <p:cNvPr id="4" name="Group 14"/>
          <p:cNvGrpSpPr>
            <a:grpSpLocks/>
          </p:cNvGrpSpPr>
          <p:nvPr/>
        </p:nvGrpSpPr>
        <p:grpSpPr bwMode="auto">
          <a:xfrm>
            <a:off x="323528" y="980728"/>
            <a:ext cx="2448272"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539552" y="980728"/>
            <a:ext cx="2160240" cy="400110"/>
          </a:xfrm>
          <a:prstGeom prst="rect">
            <a:avLst/>
          </a:prstGeom>
        </p:spPr>
        <p:txBody>
          <a:bodyPr wrap="square">
            <a:spAutoFit/>
          </a:bodyPr>
          <a:lstStyle/>
          <a:p>
            <a:r>
              <a:rPr lang="zh-TW" altLang="en-US" sz="2000" b="1" dirty="0" smtClean="0">
                <a:solidFill>
                  <a:schemeClr val="accent4"/>
                </a:solidFill>
                <a:ea typeface="新細明體" pitchFamily="18" charset="-120"/>
              </a:rPr>
              <a:t>  </a:t>
            </a:r>
            <a:r>
              <a:rPr lang="en-US" altLang="zh-TW" sz="2000" b="1" dirty="0" smtClean="0">
                <a:solidFill>
                  <a:schemeClr val="accent4"/>
                </a:solidFill>
                <a:ea typeface="新細明體" pitchFamily="18" charset="-120"/>
              </a:rPr>
              <a:t>10.</a:t>
            </a:r>
            <a:r>
              <a:rPr lang="zh-TW"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納稅及申報</a:t>
            </a:r>
            <a:endParaRPr lang="zh-TW" altLang="en-US" sz="2000" dirty="0">
              <a:solidFill>
                <a:schemeClr val="accent4"/>
              </a:solidFill>
              <a:ea typeface="新細明體" pitchFamily="18" charset="-120"/>
            </a:endParaRPr>
          </a:p>
        </p:txBody>
      </p:sp>
      <p:sp>
        <p:nvSpPr>
          <p:cNvPr id="1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7"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25</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19" name="資料庫圖表 18"/>
          <p:cNvGraphicFramePr/>
          <p:nvPr>
            <p:extLst>
              <p:ext uri="{D42A27DB-BD31-4B8C-83A1-F6EECF244321}">
                <p14:modId xmlns:p14="http://schemas.microsoft.com/office/powerpoint/2010/main" val="2773277321"/>
              </p:ext>
            </p:extLst>
          </p:nvPr>
        </p:nvGraphicFramePr>
        <p:xfrm>
          <a:off x="179512" y="1556792"/>
          <a:ext cx="864096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win7\Desktop\tddd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861048"/>
            <a:ext cx="2232248" cy="271046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3"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grpSp>
        <p:nvGrpSpPr>
          <p:cNvPr id="4" name="Group 14"/>
          <p:cNvGrpSpPr>
            <a:grpSpLocks/>
          </p:cNvGrpSpPr>
          <p:nvPr/>
        </p:nvGrpSpPr>
        <p:grpSpPr bwMode="auto">
          <a:xfrm>
            <a:off x="1259632" y="908720"/>
            <a:ext cx="2376264"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1547664" y="908720"/>
            <a:ext cx="2160240" cy="400110"/>
          </a:xfrm>
          <a:prstGeom prst="rect">
            <a:avLst/>
          </a:prstGeom>
        </p:spPr>
        <p:txBody>
          <a:bodyPr wrap="square">
            <a:spAutoFit/>
          </a:bodyPr>
          <a:lstStyle/>
          <a:p>
            <a:r>
              <a:rPr lang="zh-TW" altLang="en-US" sz="2000" b="1" dirty="0" smtClean="0">
                <a:solidFill>
                  <a:schemeClr val="accent4"/>
                </a:solidFill>
                <a:ea typeface="新細明體" pitchFamily="18" charset="-120"/>
              </a:rPr>
              <a:t>  </a:t>
            </a:r>
            <a:r>
              <a:rPr lang="en-US" altLang="zh-TW" sz="2000" b="1" dirty="0" smtClean="0">
                <a:solidFill>
                  <a:schemeClr val="accent4"/>
                </a:solidFill>
                <a:ea typeface="新細明體" pitchFamily="18" charset="-120"/>
              </a:rPr>
              <a:t>11.</a:t>
            </a:r>
            <a:r>
              <a:rPr lang="zh-TW"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罰     則</a:t>
            </a:r>
            <a:endParaRPr lang="zh-TW" altLang="en-US" sz="2000" dirty="0">
              <a:solidFill>
                <a:schemeClr val="accent4"/>
              </a:solidFill>
              <a:ea typeface="新細明體" pitchFamily="18" charset="-120"/>
            </a:endParaRPr>
          </a:p>
        </p:txBody>
      </p:sp>
      <p:grpSp>
        <p:nvGrpSpPr>
          <p:cNvPr id="8" name="Group 14"/>
          <p:cNvGrpSpPr>
            <a:grpSpLocks/>
          </p:cNvGrpSpPr>
          <p:nvPr/>
        </p:nvGrpSpPr>
        <p:grpSpPr bwMode="auto">
          <a:xfrm>
            <a:off x="5652120" y="908720"/>
            <a:ext cx="2376264" cy="504056"/>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4" name="矩形 13"/>
          <p:cNvSpPr/>
          <p:nvPr/>
        </p:nvSpPr>
        <p:spPr>
          <a:xfrm>
            <a:off x="5940152" y="908720"/>
            <a:ext cx="1800200" cy="400110"/>
          </a:xfrm>
          <a:prstGeom prst="rect">
            <a:avLst/>
          </a:prstGeom>
        </p:spPr>
        <p:txBody>
          <a:bodyPr wrap="square">
            <a:spAutoFit/>
          </a:bodyPr>
          <a:lstStyle/>
          <a:p>
            <a:r>
              <a:rPr lang="zh-TW" altLang="en-US" sz="2000" b="1" dirty="0" smtClean="0">
                <a:solidFill>
                  <a:schemeClr val="accent4"/>
                </a:solidFill>
                <a:ea typeface="新細明體" pitchFamily="18" charset="-120"/>
              </a:rPr>
              <a:t> </a:t>
            </a:r>
            <a:r>
              <a:rPr lang="en-US" altLang="zh-TW" sz="2000" b="1" dirty="0" smtClean="0">
                <a:solidFill>
                  <a:schemeClr val="accent4"/>
                </a:solidFill>
                <a:ea typeface="新細明體" pitchFamily="18" charset="-120"/>
              </a:rPr>
              <a:t>12.</a:t>
            </a:r>
            <a:r>
              <a:rPr lang="zh-TW"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收入用途</a:t>
            </a:r>
            <a:endParaRPr lang="zh-TW" altLang="en-US" sz="2000" dirty="0">
              <a:solidFill>
                <a:schemeClr val="accent4"/>
              </a:solidFill>
              <a:ea typeface="新細明體" pitchFamily="18" charset="-120"/>
            </a:endParaRPr>
          </a:p>
        </p:txBody>
      </p:sp>
      <p:sp>
        <p:nvSpPr>
          <p:cNvPr id="15" name="矩形 19"/>
          <p:cNvSpPr>
            <a:spLocks noChangeArrowheads="1"/>
          </p:cNvSpPr>
          <p:nvPr/>
        </p:nvSpPr>
        <p:spPr bwMode="auto">
          <a:xfrm>
            <a:off x="5652120" y="1628800"/>
            <a:ext cx="2735957" cy="2308324"/>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3500000" scaled="1"/>
            <a:tileRect/>
          </a:gradFill>
          <a:ln w="9525">
            <a:noFill/>
            <a:miter lim="800000"/>
            <a:headEnd/>
            <a:tailEnd/>
          </a:ln>
        </p:spPr>
        <p:txBody>
          <a:bodyPr wrap="square">
            <a:spAutoFit/>
          </a:bodyPr>
          <a:lstStyle/>
          <a:p>
            <a:r>
              <a:rPr lang="en-US" altLang="zh-TW" sz="2400" b="1" dirty="0" smtClean="0">
                <a:solidFill>
                  <a:srgbClr val="FFFF00"/>
                </a:solidFill>
                <a:ea typeface="新細明體" pitchFamily="18" charset="-120"/>
              </a:rPr>
              <a:t>(1)</a:t>
            </a:r>
            <a:r>
              <a:rPr lang="zh-TW" altLang="zh-TW" sz="2400" b="1" dirty="0" smtClean="0"/>
              <a:t>住宅政策及長期照顧服務支出</a:t>
            </a:r>
            <a:endParaRPr lang="en-US" altLang="zh-TW" sz="2400" b="1" dirty="0" smtClean="0"/>
          </a:p>
          <a:p>
            <a:endParaRPr lang="en-US" altLang="zh-TW" sz="2400" b="1" dirty="0" smtClean="0"/>
          </a:p>
          <a:p>
            <a:r>
              <a:rPr lang="en-US" altLang="zh-TW" sz="2400" b="1" dirty="0" smtClean="0">
                <a:solidFill>
                  <a:srgbClr val="FFFF00"/>
                </a:solidFill>
                <a:ea typeface="新細明體" pitchFamily="18" charset="-120"/>
              </a:rPr>
              <a:t>(2)</a:t>
            </a:r>
            <a:r>
              <a:rPr lang="zh-TW" altLang="zh-TW" sz="2400" b="1" dirty="0" smtClean="0"/>
              <a:t>照顧青年、弱勢者及老年人</a:t>
            </a:r>
            <a:r>
              <a:rPr lang="zh-TW" altLang="zh-TW" sz="2400" dirty="0" smtClean="0"/>
              <a:t>，有助縮減貧富差距。</a:t>
            </a:r>
            <a:endParaRPr lang="zh-TW" altLang="en-US" dirty="0">
              <a:solidFill>
                <a:srgbClr val="00B0F0"/>
              </a:solidFill>
              <a:ea typeface="新細明體" pitchFamily="18" charset="-120"/>
            </a:endParaRPr>
          </a:p>
        </p:txBody>
      </p:sp>
      <p:sp>
        <p:nvSpPr>
          <p:cNvPr id="1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7"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26</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19" name="資料庫圖表 18"/>
          <p:cNvGraphicFramePr/>
          <p:nvPr/>
        </p:nvGraphicFramePr>
        <p:xfrm>
          <a:off x="0" y="1556792"/>
          <a:ext cx="554461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0" y="620688"/>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17411" name="Text Box 2"/>
          <p:cNvSpPr txBox="1">
            <a:spLocks noChangeArrowheads="1"/>
          </p:cNvSpPr>
          <p:nvPr/>
        </p:nvSpPr>
        <p:spPr bwMode="auto">
          <a:xfrm>
            <a:off x="1763713" y="2276475"/>
            <a:ext cx="6708775" cy="3455988"/>
          </a:xfrm>
          <a:prstGeom prst="rect">
            <a:avLst/>
          </a:prstGeom>
          <a:noFill/>
          <a:ln w="9525">
            <a:noFill/>
            <a:round/>
            <a:headEnd/>
            <a:tailEnd/>
          </a:ln>
        </p:spPr>
        <p:txBody>
          <a:bodyPr lIns="90000" tIns="46800" rIns="90000" bIns="46800"/>
          <a:lstStyle/>
          <a:p>
            <a:pPr>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zh-TW" altLang="zh-TW" sz="2800" b="1">
              <a:solidFill>
                <a:srgbClr val="000000"/>
              </a:solidFill>
              <a:latin typeface="微軟正黑體" pitchFamily="34" charset="-120"/>
              <a:ea typeface="微軟正黑體" pitchFamily="34" charset="-120"/>
            </a:endParaRPr>
          </a:p>
        </p:txBody>
      </p:sp>
      <p:pic>
        <p:nvPicPr>
          <p:cNvPr id="17412" name="Picture 3"/>
          <p:cNvPicPr>
            <a:picLocks noChangeAspect="1" noChangeArrowheads="1"/>
          </p:cNvPicPr>
          <p:nvPr/>
        </p:nvPicPr>
        <p:blipFill>
          <a:blip r:embed="rId3" cstate="print"/>
          <a:srcRect/>
          <a:stretch>
            <a:fillRect/>
          </a:stretch>
        </p:blipFill>
        <p:spPr bwMode="auto">
          <a:xfrm>
            <a:off x="1763688" y="116632"/>
            <a:ext cx="5832648" cy="700658"/>
          </a:xfrm>
          <a:prstGeom prst="rect">
            <a:avLst/>
          </a:prstGeom>
          <a:noFill/>
          <a:ln w="9525">
            <a:noFill/>
            <a:round/>
            <a:headEnd/>
            <a:tailEnd/>
          </a:ln>
        </p:spPr>
      </p:pic>
      <p:sp>
        <p:nvSpPr>
          <p:cNvPr id="17413" name="Rectangle 6"/>
          <p:cNvSpPr>
            <a:spLocks noChangeArrowheads="1"/>
          </p:cNvSpPr>
          <p:nvPr/>
        </p:nvSpPr>
        <p:spPr bwMode="auto">
          <a:xfrm>
            <a:off x="2843808" y="116632"/>
            <a:ext cx="3384376" cy="707886"/>
          </a:xfrm>
          <a:prstGeom prst="rect">
            <a:avLst/>
          </a:prstGeom>
          <a:noFill/>
          <a:ln w="9525">
            <a:noFill/>
            <a:miter lim="800000"/>
            <a:headEnd/>
            <a:tailEnd/>
          </a:ln>
        </p:spPr>
        <p:txBody>
          <a:bodyPr wrap="square" anchor="ctr">
            <a:spAutoFit/>
          </a:bodyPr>
          <a:lstStyle/>
          <a:p>
            <a:r>
              <a:rPr lang="en-US" altLang="zh-TW" sz="4000" b="1" dirty="0">
                <a:solidFill>
                  <a:srgbClr val="002060"/>
                </a:solidFill>
                <a:latin typeface="Times New Roman" pitchFamily="18" charset="0"/>
                <a:ea typeface="新細明體" pitchFamily="18" charset="-120"/>
              </a:rPr>
              <a:t>(</a:t>
            </a:r>
            <a:r>
              <a:rPr lang="zh-TW" altLang="en-GB" sz="4000" b="1" dirty="0">
                <a:solidFill>
                  <a:srgbClr val="002060"/>
                </a:solidFill>
                <a:latin typeface="Times New Roman" pitchFamily="18" charset="0"/>
                <a:ea typeface="新細明體" pitchFamily="18" charset="-120"/>
              </a:rPr>
              <a:t>三</a:t>
            </a:r>
            <a:r>
              <a:rPr lang="en-US" altLang="zh-TW" sz="4000" b="1" dirty="0">
                <a:solidFill>
                  <a:srgbClr val="002060"/>
                </a:solidFill>
                <a:latin typeface="Times New Roman" pitchFamily="18" charset="0"/>
                <a:ea typeface="新細明體" pitchFamily="18" charset="-120"/>
              </a:rPr>
              <a:t>) </a:t>
            </a:r>
            <a:r>
              <a:rPr lang="zh-TW" altLang="en-US" sz="4000" b="1" dirty="0" smtClean="0">
                <a:solidFill>
                  <a:srgbClr val="002060"/>
                </a:solidFill>
                <a:latin typeface="Times New Roman" pitchFamily="18" charset="0"/>
                <a:ea typeface="新細明體" pitchFamily="18" charset="-120"/>
              </a:rPr>
              <a:t> </a:t>
            </a:r>
            <a:r>
              <a:rPr lang="zh-TW" altLang="en-GB" sz="4000" b="1" dirty="0" smtClean="0">
                <a:solidFill>
                  <a:srgbClr val="002060"/>
                </a:solidFill>
                <a:latin typeface="Times New Roman" pitchFamily="18" charset="0"/>
                <a:ea typeface="新細明體" pitchFamily="18" charset="-120"/>
              </a:rPr>
              <a:t>因應</a:t>
            </a:r>
            <a:r>
              <a:rPr lang="zh-TW" altLang="en-GB" sz="4000" b="1" dirty="0">
                <a:solidFill>
                  <a:srgbClr val="002060"/>
                </a:solidFill>
                <a:latin typeface="Times New Roman" pitchFamily="18" charset="0"/>
                <a:ea typeface="新細明體" pitchFamily="18" charset="-120"/>
              </a:rPr>
              <a:t>之道</a:t>
            </a:r>
            <a:endParaRPr lang="zh-TW" altLang="en-GB" sz="4000" dirty="0">
              <a:solidFill>
                <a:srgbClr val="002060"/>
              </a:solidFill>
              <a:ea typeface="新細明體" pitchFamily="18" charset="-120"/>
            </a:endParaRPr>
          </a:p>
        </p:txBody>
      </p:sp>
      <p:sp>
        <p:nvSpPr>
          <p:cNvPr id="17414" name="文字方塊 6"/>
          <p:cNvSpPr txBox="1">
            <a:spLocks noChangeArrowheads="1"/>
          </p:cNvSpPr>
          <p:nvPr/>
        </p:nvSpPr>
        <p:spPr bwMode="auto">
          <a:xfrm>
            <a:off x="684213" y="1916833"/>
            <a:ext cx="3671763" cy="954107"/>
          </a:xfrm>
          <a:prstGeom prst="rect">
            <a:avLst/>
          </a:prstGeom>
          <a:noFill/>
          <a:ln w="9525">
            <a:noFill/>
            <a:miter lim="800000"/>
            <a:headEnd/>
            <a:tailEnd/>
          </a:ln>
        </p:spPr>
        <p:txBody>
          <a:bodyPr wrap="square">
            <a:spAutoFit/>
          </a:bodyPr>
          <a:lstStyle/>
          <a:p>
            <a:pPr marL="342900" indent="-342900"/>
            <a:r>
              <a:rPr lang="zh-TW" altLang="en-US" sz="2800" b="1" dirty="0" smtClean="0">
                <a:solidFill>
                  <a:srgbClr val="FF0000"/>
                </a:solidFill>
                <a:ea typeface="新細明體" pitchFamily="18" charset="-120"/>
              </a:rPr>
              <a:t>   </a:t>
            </a:r>
            <a:r>
              <a:rPr lang="en-US" altLang="zh-TW" sz="2800" b="1" dirty="0">
                <a:solidFill>
                  <a:srgbClr val="FF0000"/>
                </a:solidFill>
                <a:ea typeface="新細明體" pitchFamily="18" charset="-120"/>
              </a:rPr>
              <a:t>(1) </a:t>
            </a:r>
            <a:r>
              <a:rPr lang="zh-TW" altLang="zh-TW" sz="2800" b="1" dirty="0">
                <a:solidFill>
                  <a:srgbClr val="FF0000"/>
                </a:solidFill>
                <a:ea typeface="新細明體" pitchFamily="18" charset="-120"/>
              </a:rPr>
              <a:t>空窗前購屋法則</a:t>
            </a:r>
            <a:endParaRPr lang="en-US" altLang="zh-TW" sz="2800" b="1" dirty="0">
              <a:solidFill>
                <a:srgbClr val="FF0000"/>
              </a:solidFill>
              <a:ea typeface="新細明體" pitchFamily="18" charset="-120"/>
            </a:endParaRPr>
          </a:p>
          <a:p>
            <a:pPr marL="342900" indent="-342900"/>
            <a:r>
              <a:rPr lang="zh-TW" altLang="en-US" sz="2800" b="1" dirty="0">
                <a:solidFill>
                  <a:srgbClr val="FF0000"/>
                </a:solidFill>
                <a:ea typeface="新細明體" pitchFamily="18" charset="-120"/>
              </a:rPr>
              <a:t>   </a:t>
            </a:r>
            <a:r>
              <a:rPr lang="en-US" altLang="zh-TW" sz="2800" b="1" dirty="0" smtClean="0">
                <a:solidFill>
                  <a:srgbClr val="FF0000"/>
                </a:solidFill>
                <a:ea typeface="新細明體" pitchFamily="18" charset="-120"/>
              </a:rPr>
              <a:t>(</a:t>
            </a:r>
            <a:r>
              <a:rPr lang="en-US" altLang="zh-TW" sz="2800" b="1" dirty="0">
                <a:solidFill>
                  <a:srgbClr val="FF0000"/>
                </a:solidFill>
                <a:ea typeface="新細明體" pitchFamily="18" charset="-120"/>
              </a:rPr>
              <a:t>2) </a:t>
            </a:r>
            <a:r>
              <a:rPr lang="zh-TW" altLang="zh-TW" sz="2800" b="1" dirty="0">
                <a:solidFill>
                  <a:srgbClr val="FF0000"/>
                </a:solidFill>
                <a:ea typeface="新細明體" pitchFamily="18" charset="-120"/>
              </a:rPr>
              <a:t>政治景氣循環</a:t>
            </a:r>
            <a:endParaRPr lang="en-US" altLang="zh-TW" sz="2800" b="1" dirty="0">
              <a:solidFill>
                <a:srgbClr val="FF0000"/>
              </a:solidFill>
              <a:ea typeface="新細明體" pitchFamily="18" charset="-120"/>
            </a:endParaRPr>
          </a:p>
        </p:txBody>
      </p:sp>
      <p:sp>
        <p:nvSpPr>
          <p:cNvPr id="8" name="文字方塊 7"/>
          <p:cNvSpPr txBox="1"/>
          <p:nvPr/>
        </p:nvSpPr>
        <p:spPr>
          <a:xfrm>
            <a:off x="4139952" y="4221088"/>
            <a:ext cx="4320480" cy="1815882"/>
          </a:xfrm>
          <a:prstGeom prst="rect">
            <a:avLst/>
          </a:prstGeom>
          <a:noFill/>
        </p:spPr>
        <p:txBody>
          <a:bodyPr wrap="square">
            <a:spAutoFit/>
          </a:bodyPr>
          <a:lstStyle/>
          <a:p>
            <a:r>
              <a:rPr lang="en-US" altLang="zh-TW" sz="2800" b="1" dirty="0" smtClean="0">
                <a:solidFill>
                  <a:srgbClr val="FF0000"/>
                </a:solidFill>
                <a:ea typeface="新細明體" pitchFamily="18" charset="-120"/>
              </a:rPr>
              <a:t>(1)</a:t>
            </a:r>
            <a:r>
              <a:rPr lang="zh-TW" altLang="zh-TW" sz="2800" b="1" dirty="0" smtClean="0">
                <a:solidFill>
                  <a:srgbClr val="FF0000"/>
                </a:solidFill>
                <a:ea typeface="新細明體" pitchFamily="18" charset="-120"/>
              </a:rPr>
              <a:t>自</a:t>
            </a:r>
            <a:r>
              <a:rPr lang="zh-TW" altLang="zh-TW" sz="2800" b="1" dirty="0">
                <a:solidFill>
                  <a:srgbClr val="FF0000"/>
                </a:solidFill>
                <a:ea typeface="新細明體" pitchFamily="18" charset="-120"/>
              </a:rPr>
              <a:t>住自用市場</a:t>
            </a:r>
            <a:endParaRPr lang="en-US" altLang="zh-TW" sz="2800" b="1" dirty="0">
              <a:solidFill>
                <a:srgbClr val="FF0000"/>
              </a:solidFill>
              <a:ea typeface="新細明體" pitchFamily="18" charset="-120"/>
            </a:endParaRPr>
          </a:p>
          <a:p>
            <a:r>
              <a:rPr lang="en-US" altLang="zh-TW" sz="2800" b="1" dirty="0" smtClean="0">
                <a:solidFill>
                  <a:srgbClr val="FF0000"/>
                </a:solidFill>
                <a:ea typeface="新細明體" pitchFamily="18" charset="-120"/>
              </a:rPr>
              <a:t>(</a:t>
            </a:r>
            <a:r>
              <a:rPr lang="en-US" altLang="zh-TW" sz="2800" b="1" dirty="0">
                <a:solidFill>
                  <a:srgbClr val="FF0000"/>
                </a:solidFill>
                <a:ea typeface="新細明體" pitchFamily="18" charset="-120"/>
              </a:rPr>
              <a:t>2</a:t>
            </a:r>
            <a:r>
              <a:rPr lang="en-US" altLang="zh-TW" sz="2800" b="1" dirty="0" smtClean="0">
                <a:solidFill>
                  <a:srgbClr val="FF0000"/>
                </a:solidFill>
                <a:ea typeface="新細明體" pitchFamily="18" charset="-120"/>
              </a:rPr>
              <a:t>)</a:t>
            </a:r>
            <a:r>
              <a:rPr lang="zh-TW" altLang="zh-TW" sz="2800" b="1" dirty="0" smtClean="0">
                <a:solidFill>
                  <a:srgbClr val="FF0000"/>
                </a:solidFill>
                <a:ea typeface="新細明體" pitchFamily="18" charset="-120"/>
              </a:rPr>
              <a:t>假性</a:t>
            </a:r>
            <a:r>
              <a:rPr lang="zh-TW" altLang="zh-TW" sz="2800" b="1" dirty="0">
                <a:solidFill>
                  <a:srgbClr val="FF0000"/>
                </a:solidFill>
                <a:ea typeface="新細明體" pitchFamily="18" charset="-120"/>
              </a:rPr>
              <a:t>需求逐步退出</a:t>
            </a:r>
            <a:endParaRPr lang="zh-TW" altLang="zh-TW" sz="2800" dirty="0">
              <a:solidFill>
                <a:srgbClr val="FF0000"/>
              </a:solidFill>
              <a:ea typeface="新細明體" pitchFamily="18" charset="-120"/>
            </a:endParaRPr>
          </a:p>
          <a:p>
            <a:r>
              <a:rPr lang="en-US" altLang="zh-TW" sz="2800" b="1" dirty="0" smtClean="0">
                <a:solidFill>
                  <a:srgbClr val="FF0000"/>
                </a:solidFill>
                <a:ea typeface="新細明體" pitchFamily="18" charset="-120"/>
              </a:rPr>
              <a:t>(</a:t>
            </a:r>
            <a:r>
              <a:rPr lang="en-US" altLang="zh-TW" sz="2800" b="1" dirty="0">
                <a:solidFill>
                  <a:srgbClr val="FF0000"/>
                </a:solidFill>
                <a:ea typeface="新細明體" pitchFamily="18" charset="-120"/>
              </a:rPr>
              <a:t>3)</a:t>
            </a:r>
            <a:r>
              <a:rPr lang="zh-TW" altLang="zh-TW" sz="2800" b="1" dirty="0">
                <a:solidFill>
                  <a:srgbClr val="FF0000"/>
                </a:solidFill>
                <a:ea typeface="新細明體" pitchFamily="18" charset="-120"/>
              </a:rPr>
              <a:t>不動產業的</a:t>
            </a:r>
            <a:r>
              <a:rPr lang="zh-TW" altLang="zh-TW" sz="2800" b="1" dirty="0" smtClean="0">
                <a:solidFill>
                  <a:srgbClr val="FF0000"/>
                </a:solidFill>
                <a:ea typeface="新細明體" pitchFamily="18" charset="-120"/>
              </a:rPr>
              <a:t>衝擊</a:t>
            </a:r>
            <a:endParaRPr lang="en-US" altLang="zh-TW" sz="2800" b="1" dirty="0" smtClean="0">
              <a:solidFill>
                <a:srgbClr val="FF0000"/>
              </a:solidFill>
              <a:ea typeface="新細明體" pitchFamily="18" charset="-120"/>
            </a:endParaRPr>
          </a:p>
          <a:p>
            <a:r>
              <a:rPr lang="en-US" altLang="zh-TW" sz="2800" b="1" dirty="0" smtClean="0">
                <a:solidFill>
                  <a:srgbClr val="FF0000"/>
                </a:solidFill>
              </a:rPr>
              <a:t>(4)</a:t>
            </a:r>
            <a:r>
              <a:rPr lang="zh-TW" altLang="zh-TW" sz="2800" b="1" dirty="0" smtClean="0">
                <a:solidFill>
                  <a:srgbClr val="FF0000"/>
                </a:solidFill>
              </a:rPr>
              <a:t>消費者把握黃金購置期</a:t>
            </a:r>
            <a:endParaRPr lang="zh-TW" altLang="en-US" sz="2800" dirty="0">
              <a:solidFill>
                <a:srgbClr val="FF0000"/>
              </a:solidFill>
              <a:ea typeface="新細明體" pitchFamily="18" charset="-120"/>
            </a:endParaRPr>
          </a:p>
        </p:txBody>
      </p:sp>
      <p:sp>
        <p:nvSpPr>
          <p:cNvPr id="10" name="文字方塊 1"/>
          <p:cNvSpPr txBox="1">
            <a:spLocks noChangeArrowheads="1"/>
          </p:cNvSpPr>
          <p:nvPr/>
        </p:nvSpPr>
        <p:spPr bwMode="auto">
          <a:xfrm>
            <a:off x="467545" y="1196752"/>
            <a:ext cx="4680520" cy="646331"/>
          </a:xfrm>
          <a:prstGeom prst="rect">
            <a:avLst/>
          </a:prstGeom>
          <a:solidFill>
            <a:srgbClr val="0070C0"/>
          </a:solidFill>
          <a:ln w="38100">
            <a:solidFill>
              <a:schemeClr val="bg1"/>
            </a:solidFill>
            <a:prstDash val="sysDash"/>
            <a:miter lim="800000"/>
            <a:headEnd/>
            <a:tailEnd/>
          </a:ln>
        </p:spPr>
        <p:txBody>
          <a:bodyPr wrap="square">
            <a:spAutoFit/>
          </a:bodyPr>
          <a:lstStyle/>
          <a:p>
            <a:pPr algn="ctr"/>
            <a:r>
              <a:rPr lang="en-US" altLang="zh-TW" sz="3600" b="1" dirty="0" smtClean="0">
                <a:ea typeface="新細明體" pitchFamily="18" charset="-120"/>
              </a:rPr>
              <a:t>1.</a:t>
            </a:r>
            <a:r>
              <a:rPr lang="zh-TW" altLang="zh-TW" sz="3600" b="1" dirty="0" smtClean="0">
                <a:ea typeface="新細明體" pitchFamily="18" charset="-120"/>
              </a:rPr>
              <a:t>如何找尋銷售商機</a:t>
            </a:r>
            <a:endParaRPr lang="zh-TW" altLang="zh-TW" sz="3600" dirty="0">
              <a:latin typeface="Calibri" pitchFamily="34" charset="0"/>
              <a:ea typeface="Adobe 繁黑體 Std B"/>
              <a:cs typeface="Adobe 繁黑體 Std B"/>
            </a:endParaRPr>
          </a:p>
        </p:txBody>
      </p:sp>
      <p:sp>
        <p:nvSpPr>
          <p:cNvPr id="11" name="文字方塊 1"/>
          <p:cNvSpPr txBox="1">
            <a:spLocks noChangeArrowheads="1"/>
          </p:cNvSpPr>
          <p:nvPr/>
        </p:nvSpPr>
        <p:spPr bwMode="auto">
          <a:xfrm>
            <a:off x="3635896" y="3429000"/>
            <a:ext cx="4991397" cy="646331"/>
          </a:xfrm>
          <a:prstGeom prst="rect">
            <a:avLst/>
          </a:prstGeom>
          <a:solidFill>
            <a:srgbClr val="0070C0"/>
          </a:solidFill>
          <a:ln w="38100">
            <a:solidFill>
              <a:schemeClr val="bg1"/>
            </a:solidFill>
            <a:prstDash val="sysDash"/>
            <a:miter lim="800000"/>
            <a:headEnd/>
            <a:tailEnd/>
          </a:ln>
        </p:spPr>
        <p:txBody>
          <a:bodyPr wrap="square">
            <a:spAutoFit/>
          </a:bodyPr>
          <a:lstStyle/>
          <a:p>
            <a:pPr algn="ctr"/>
            <a:r>
              <a:rPr lang="en-US" altLang="zh-TW" sz="3600" dirty="0" smtClean="0">
                <a:latin typeface="Calibri" pitchFamily="34" charset="0"/>
                <a:ea typeface="Adobe 繁黑體 Std B"/>
                <a:cs typeface="Adobe 繁黑體 Std B"/>
              </a:rPr>
              <a:t>2.</a:t>
            </a:r>
            <a:r>
              <a:rPr lang="zh-TW" altLang="en-US" sz="3600" dirty="0" smtClean="0">
                <a:latin typeface="Calibri" pitchFamily="34" charset="0"/>
                <a:ea typeface="Adobe 繁黑體 Std B"/>
                <a:cs typeface="Adobe 繁黑體 Std B"/>
              </a:rPr>
              <a:t>主力產品必然調整</a:t>
            </a:r>
            <a:endParaRPr lang="zh-TW" altLang="zh-TW" sz="3600" dirty="0">
              <a:latin typeface="Calibri" pitchFamily="34" charset="0"/>
              <a:ea typeface="Adobe 繁黑體 Std B"/>
              <a:cs typeface="Adobe 繁黑體 Std B"/>
            </a:endParaRPr>
          </a:p>
        </p:txBody>
      </p:sp>
      <p:pic>
        <p:nvPicPr>
          <p:cNvPr id="12" name="Picture 10" descr="http://free.clipartof.com/63-Free-Retro-Clipart-Illustration-Of-Man-Carrying-Big-Bag-Of-Money-With-Dollar-Sign.jpg"/>
          <p:cNvPicPr>
            <a:picLocks noChangeAspect="1" noChangeArrowheads="1"/>
          </p:cNvPicPr>
          <p:nvPr/>
        </p:nvPicPr>
        <p:blipFill>
          <a:blip r:embed="rId4" cstate="print"/>
          <a:srcRect/>
          <a:stretch>
            <a:fillRect/>
          </a:stretch>
        </p:blipFill>
        <p:spPr bwMode="auto">
          <a:xfrm>
            <a:off x="6732240" y="980728"/>
            <a:ext cx="1738282" cy="2233935"/>
          </a:xfrm>
          <a:prstGeom prst="rect">
            <a:avLst/>
          </a:prstGeom>
          <a:noFill/>
        </p:spPr>
      </p:pic>
      <p:sp>
        <p:nvSpPr>
          <p:cNvPr id="13"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4"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27</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ages.idiva.com/media/content/2014/Mar/why_you_must_think_posit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412776"/>
            <a:ext cx="6219056" cy="466429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bwMode="auto">
          <a:xfrm>
            <a:off x="0" y="620688"/>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pic>
        <p:nvPicPr>
          <p:cNvPr id="6" name="Picture 3"/>
          <p:cNvPicPr>
            <a:picLocks noChangeAspect="1" noChangeArrowheads="1"/>
          </p:cNvPicPr>
          <p:nvPr/>
        </p:nvPicPr>
        <p:blipFill>
          <a:blip r:embed="rId3" cstate="print"/>
          <a:srcRect/>
          <a:stretch>
            <a:fillRect/>
          </a:stretch>
        </p:blipFill>
        <p:spPr bwMode="auto">
          <a:xfrm>
            <a:off x="2051720" y="116632"/>
            <a:ext cx="5328592" cy="700658"/>
          </a:xfrm>
          <a:prstGeom prst="rect">
            <a:avLst/>
          </a:prstGeom>
          <a:noFill/>
          <a:ln w="9525">
            <a:noFill/>
            <a:round/>
            <a:headEnd/>
            <a:tailEnd/>
          </a:ln>
        </p:spPr>
      </p:pic>
      <p:sp>
        <p:nvSpPr>
          <p:cNvPr id="7" name="Rectangle 6"/>
          <p:cNvSpPr>
            <a:spLocks noChangeArrowheads="1"/>
          </p:cNvSpPr>
          <p:nvPr/>
        </p:nvSpPr>
        <p:spPr bwMode="auto">
          <a:xfrm>
            <a:off x="2987824" y="116632"/>
            <a:ext cx="3456384" cy="707886"/>
          </a:xfrm>
          <a:prstGeom prst="rect">
            <a:avLst/>
          </a:prstGeom>
          <a:noFill/>
          <a:ln w="9525">
            <a:noFill/>
            <a:miter lim="800000"/>
            <a:headEnd/>
            <a:tailEnd/>
          </a:ln>
        </p:spPr>
        <p:txBody>
          <a:bodyPr wrap="square" anchor="ctr">
            <a:spAutoFit/>
          </a:bodyPr>
          <a:lstStyle/>
          <a:p>
            <a:r>
              <a:rPr lang="en-US" altLang="zh-TW" sz="4000" b="1" dirty="0">
                <a:solidFill>
                  <a:srgbClr val="002060"/>
                </a:solidFill>
                <a:latin typeface="Times New Roman" pitchFamily="18" charset="0"/>
                <a:ea typeface="新細明體" pitchFamily="18" charset="-120"/>
              </a:rPr>
              <a:t>(</a:t>
            </a:r>
            <a:r>
              <a:rPr lang="zh-TW" altLang="en-GB" sz="4000" b="1" dirty="0">
                <a:solidFill>
                  <a:srgbClr val="002060"/>
                </a:solidFill>
                <a:latin typeface="Times New Roman" pitchFamily="18" charset="0"/>
                <a:ea typeface="新細明體" pitchFamily="18" charset="-120"/>
              </a:rPr>
              <a:t>三</a:t>
            </a:r>
            <a:r>
              <a:rPr lang="en-US" altLang="zh-TW" sz="4000" b="1" dirty="0">
                <a:solidFill>
                  <a:srgbClr val="002060"/>
                </a:solidFill>
                <a:latin typeface="Times New Roman" pitchFamily="18" charset="0"/>
                <a:ea typeface="新細明體" pitchFamily="18" charset="-120"/>
              </a:rPr>
              <a:t>) </a:t>
            </a:r>
            <a:r>
              <a:rPr lang="zh-TW" altLang="en-GB" sz="4000" b="1" dirty="0">
                <a:solidFill>
                  <a:srgbClr val="002060"/>
                </a:solidFill>
                <a:latin typeface="Times New Roman" pitchFamily="18" charset="0"/>
                <a:ea typeface="新細明體" pitchFamily="18" charset="-120"/>
              </a:rPr>
              <a:t>因應之道</a:t>
            </a:r>
            <a:endParaRPr lang="zh-TW" altLang="en-GB" sz="4000" dirty="0">
              <a:solidFill>
                <a:srgbClr val="002060"/>
              </a:solidFill>
              <a:ea typeface="新細明體" pitchFamily="18" charset="-120"/>
            </a:endParaRPr>
          </a:p>
        </p:txBody>
      </p:sp>
      <p:sp>
        <p:nvSpPr>
          <p:cNvPr id="8" name="文字方塊 1"/>
          <p:cNvSpPr txBox="1">
            <a:spLocks noChangeArrowheads="1"/>
          </p:cNvSpPr>
          <p:nvPr/>
        </p:nvSpPr>
        <p:spPr bwMode="auto">
          <a:xfrm>
            <a:off x="251520" y="1196752"/>
            <a:ext cx="4320480" cy="1800200"/>
          </a:xfrm>
          <a:prstGeom prst="rect">
            <a:avLst/>
          </a:prstGeom>
          <a:solidFill>
            <a:srgbClr val="0070C0"/>
          </a:solidFill>
          <a:ln w="38100">
            <a:solidFill>
              <a:schemeClr val="bg1"/>
            </a:solidFill>
            <a:prstDash val="sysDash"/>
            <a:miter lim="800000"/>
            <a:headEnd/>
            <a:tailEnd/>
          </a:ln>
        </p:spPr>
        <p:txBody>
          <a:bodyPr wrap="square">
            <a:spAutoFit/>
          </a:bodyPr>
          <a:lstStyle/>
          <a:p>
            <a:pPr algn="ctr"/>
            <a:r>
              <a:rPr lang="en-US" altLang="zh-TW" sz="3600" b="1" dirty="0" smtClean="0">
                <a:ea typeface="新細明體" pitchFamily="18" charset="-120"/>
              </a:rPr>
              <a:t>3.</a:t>
            </a:r>
            <a:r>
              <a:rPr lang="zh-TW" altLang="zh-TW" sz="3600" b="1" dirty="0" smtClean="0">
                <a:ea typeface="新細明體" pitchFamily="18" charset="-120"/>
              </a:rPr>
              <a:t>建設公司、經紀業</a:t>
            </a:r>
            <a:r>
              <a:rPr lang="en-US" altLang="zh-TW" sz="3600" b="1" dirty="0" smtClean="0">
                <a:ea typeface="新細明體" pitchFamily="18" charset="-120"/>
              </a:rPr>
              <a:t>(</a:t>
            </a:r>
            <a:r>
              <a:rPr lang="zh-TW" altLang="zh-TW" sz="3600" b="1" dirty="0" smtClean="0">
                <a:ea typeface="新細明體" pitchFamily="18" charset="-120"/>
              </a:rPr>
              <a:t>房仲及代銷</a:t>
            </a:r>
            <a:r>
              <a:rPr lang="en-US" altLang="zh-TW" sz="3600" b="1" dirty="0" smtClean="0">
                <a:ea typeface="新細明體" pitchFamily="18" charset="-120"/>
              </a:rPr>
              <a:t>)</a:t>
            </a:r>
            <a:r>
              <a:rPr lang="zh-TW" altLang="zh-TW" sz="3600" b="1" dirty="0" smtClean="0">
                <a:ea typeface="新細明體" pitchFamily="18" charset="-120"/>
              </a:rPr>
              <a:t>及代書的機會</a:t>
            </a:r>
            <a:endParaRPr lang="zh-TW" altLang="zh-TW" sz="3600" dirty="0">
              <a:latin typeface="Calibri" pitchFamily="34" charset="0"/>
              <a:ea typeface="Adobe 繁黑體 Std B"/>
              <a:cs typeface="Adobe 繁黑體 Std B"/>
            </a:endParaRPr>
          </a:p>
        </p:txBody>
      </p:sp>
      <p:sp>
        <p:nvSpPr>
          <p:cNvPr id="10" name="矩形 9"/>
          <p:cNvSpPr/>
          <p:nvPr/>
        </p:nvSpPr>
        <p:spPr>
          <a:xfrm>
            <a:off x="4716016" y="2420888"/>
            <a:ext cx="1415772" cy="461665"/>
          </a:xfrm>
          <a:prstGeom prst="rect">
            <a:avLst/>
          </a:prstGeom>
        </p:spPr>
        <p:txBody>
          <a:bodyPr wrap="none">
            <a:spAutoFit/>
          </a:bodyPr>
          <a:lstStyle/>
          <a:p>
            <a:pPr marL="342900" indent="-342900"/>
            <a:r>
              <a:rPr lang="zh-TW" altLang="zh-TW" sz="2400" b="1" dirty="0" smtClean="0">
                <a:solidFill>
                  <a:schemeClr val="accent1">
                    <a:lumMod val="60000"/>
                    <a:lumOff val="40000"/>
                  </a:schemeClr>
                </a:solidFill>
                <a:ea typeface="新細明體" pitchFamily="18" charset="-120"/>
              </a:rPr>
              <a:t>建設公司</a:t>
            </a:r>
            <a:endParaRPr lang="en-US" altLang="zh-TW" sz="2400" b="1" dirty="0">
              <a:solidFill>
                <a:schemeClr val="accent1">
                  <a:lumMod val="60000"/>
                  <a:lumOff val="40000"/>
                </a:schemeClr>
              </a:solidFill>
              <a:ea typeface="新細明體" pitchFamily="18" charset="-120"/>
            </a:endParaRPr>
          </a:p>
        </p:txBody>
      </p:sp>
      <p:sp>
        <p:nvSpPr>
          <p:cNvPr id="11" name="矩形 10"/>
          <p:cNvSpPr/>
          <p:nvPr/>
        </p:nvSpPr>
        <p:spPr>
          <a:xfrm>
            <a:off x="7308304" y="2132856"/>
            <a:ext cx="1224136" cy="584775"/>
          </a:xfrm>
          <a:prstGeom prst="rect">
            <a:avLst/>
          </a:prstGeom>
        </p:spPr>
        <p:txBody>
          <a:bodyPr wrap="square">
            <a:spAutoFit/>
          </a:bodyPr>
          <a:lstStyle/>
          <a:p>
            <a:pPr marL="342900" indent="-342900"/>
            <a:r>
              <a:rPr lang="zh-TW" altLang="en-US" sz="3200" b="1" dirty="0" smtClean="0">
                <a:solidFill>
                  <a:schemeClr val="tx1"/>
                </a:solidFill>
                <a:ea typeface="新細明體" pitchFamily="18" charset="-120"/>
              </a:rPr>
              <a:t>房仲</a:t>
            </a:r>
            <a:endParaRPr lang="en-US" altLang="zh-TW" sz="3200" b="1" dirty="0">
              <a:solidFill>
                <a:schemeClr val="tx1"/>
              </a:solidFill>
              <a:ea typeface="新細明體" pitchFamily="18" charset="-120"/>
            </a:endParaRPr>
          </a:p>
        </p:txBody>
      </p:sp>
      <p:sp>
        <p:nvSpPr>
          <p:cNvPr id="12" name="矩形 11"/>
          <p:cNvSpPr/>
          <p:nvPr/>
        </p:nvSpPr>
        <p:spPr>
          <a:xfrm>
            <a:off x="6012160" y="1700808"/>
            <a:ext cx="1224136" cy="584775"/>
          </a:xfrm>
          <a:prstGeom prst="rect">
            <a:avLst/>
          </a:prstGeom>
        </p:spPr>
        <p:txBody>
          <a:bodyPr wrap="square">
            <a:spAutoFit/>
          </a:bodyPr>
          <a:lstStyle/>
          <a:p>
            <a:pPr marL="342900" indent="-342900"/>
            <a:r>
              <a:rPr lang="zh-TW" altLang="en-US" sz="3200" b="1" dirty="0" smtClean="0">
                <a:solidFill>
                  <a:srgbClr val="002060"/>
                </a:solidFill>
                <a:ea typeface="新細明體" pitchFamily="18" charset="-120"/>
              </a:rPr>
              <a:t>代銷</a:t>
            </a:r>
            <a:endParaRPr lang="en-US" altLang="zh-TW" sz="3200" b="1" dirty="0">
              <a:solidFill>
                <a:srgbClr val="002060"/>
              </a:solidFill>
              <a:ea typeface="新細明體" pitchFamily="18" charset="-120"/>
            </a:endParaRPr>
          </a:p>
        </p:txBody>
      </p:sp>
      <p:sp>
        <p:nvSpPr>
          <p:cNvPr id="13" name="矩形 12"/>
          <p:cNvSpPr/>
          <p:nvPr/>
        </p:nvSpPr>
        <p:spPr>
          <a:xfrm>
            <a:off x="7668344" y="3068960"/>
            <a:ext cx="1224136" cy="584775"/>
          </a:xfrm>
          <a:prstGeom prst="rect">
            <a:avLst/>
          </a:prstGeom>
        </p:spPr>
        <p:txBody>
          <a:bodyPr wrap="square">
            <a:spAutoFit/>
          </a:bodyPr>
          <a:lstStyle/>
          <a:p>
            <a:pPr marL="342900" indent="-342900"/>
            <a:r>
              <a:rPr lang="zh-TW" altLang="en-US" sz="3200" b="1" dirty="0" smtClean="0">
                <a:solidFill>
                  <a:srgbClr val="FF0000"/>
                </a:solidFill>
                <a:ea typeface="新細明體" pitchFamily="18" charset="-120"/>
              </a:rPr>
              <a:t>代書</a:t>
            </a:r>
            <a:endParaRPr lang="en-US" altLang="zh-TW" sz="3200" b="1" dirty="0">
              <a:solidFill>
                <a:srgbClr val="FF0000"/>
              </a:solidFill>
              <a:ea typeface="新細明體" pitchFamily="18" charset="-120"/>
            </a:endParaRPr>
          </a:p>
        </p:txBody>
      </p:sp>
      <p:sp>
        <p:nvSpPr>
          <p:cNvPr id="1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lang="en-US" altLang="zh-TW" sz="1050" dirty="0" smtClean="0"/>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5"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28</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0" y="620688"/>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pic>
        <p:nvPicPr>
          <p:cNvPr id="7" name="Picture 3"/>
          <p:cNvPicPr>
            <a:picLocks noChangeAspect="1" noChangeArrowheads="1"/>
          </p:cNvPicPr>
          <p:nvPr/>
        </p:nvPicPr>
        <p:blipFill>
          <a:blip r:embed="rId2" cstate="print"/>
          <a:srcRect/>
          <a:stretch>
            <a:fillRect/>
          </a:stretch>
        </p:blipFill>
        <p:spPr bwMode="auto">
          <a:xfrm>
            <a:off x="1763688" y="116632"/>
            <a:ext cx="5616624" cy="700658"/>
          </a:xfrm>
          <a:prstGeom prst="rect">
            <a:avLst/>
          </a:prstGeom>
          <a:noFill/>
          <a:ln w="9525">
            <a:noFill/>
            <a:round/>
            <a:headEnd/>
            <a:tailEnd/>
          </a:ln>
        </p:spPr>
      </p:pic>
      <p:sp>
        <p:nvSpPr>
          <p:cNvPr id="6" name="Rectangle 6"/>
          <p:cNvSpPr>
            <a:spLocks noChangeArrowheads="1"/>
          </p:cNvSpPr>
          <p:nvPr/>
        </p:nvSpPr>
        <p:spPr bwMode="auto">
          <a:xfrm>
            <a:off x="3059832" y="85854"/>
            <a:ext cx="3528392" cy="707886"/>
          </a:xfrm>
          <a:prstGeom prst="rect">
            <a:avLst/>
          </a:prstGeom>
          <a:noFill/>
          <a:ln w="9525">
            <a:noFill/>
            <a:miter lim="800000"/>
            <a:headEnd/>
            <a:tailEnd/>
          </a:ln>
        </p:spPr>
        <p:txBody>
          <a:bodyPr wrap="square" anchor="ctr">
            <a:spAutoFit/>
          </a:bodyPr>
          <a:lstStyle/>
          <a:p>
            <a:r>
              <a:rPr lang="en-US" altLang="zh-TW" sz="4000" b="1" dirty="0">
                <a:solidFill>
                  <a:srgbClr val="002060"/>
                </a:solidFill>
                <a:latin typeface="Times New Roman" pitchFamily="18" charset="0"/>
                <a:ea typeface="新細明體" pitchFamily="18" charset="-120"/>
              </a:rPr>
              <a:t>(</a:t>
            </a:r>
            <a:r>
              <a:rPr lang="zh-TW" altLang="en-GB" sz="4000" b="1" dirty="0">
                <a:solidFill>
                  <a:srgbClr val="002060"/>
                </a:solidFill>
                <a:latin typeface="Times New Roman" pitchFamily="18" charset="0"/>
                <a:ea typeface="新細明體" pitchFamily="18" charset="-120"/>
              </a:rPr>
              <a:t>三</a:t>
            </a:r>
            <a:r>
              <a:rPr lang="en-US" altLang="zh-TW" sz="4000" b="1" dirty="0">
                <a:solidFill>
                  <a:srgbClr val="002060"/>
                </a:solidFill>
                <a:latin typeface="Times New Roman" pitchFamily="18" charset="0"/>
                <a:ea typeface="新細明體" pitchFamily="18" charset="-120"/>
              </a:rPr>
              <a:t>) </a:t>
            </a:r>
            <a:r>
              <a:rPr lang="zh-TW" altLang="en-GB" sz="4000" b="1" dirty="0">
                <a:solidFill>
                  <a:srgbClr val="002060"/>
                </a:solidFill>
                <a:latin typeface="Times New Roman" pitchFamily="18" charset="0"/>
                <a:ea typeface="新細明體" pitchFamily="18" charset="-120"/>
              </a:rPr>
              <a:t>因應之</a:t>
            </a:r>
            <a:r>
              <a:rPr lang="zh-TW" altLang="en-GB" sz="4000" b="1" dirty="0" smtClean="0">
                <a:solidFill>
                  <a:srgbClr val="002060"/>
                </a:solidFill>
                <a:latin typeface="Times New Roman" pitchFamily="18" charset="0"/>
                <a:ea typeface="新細明體" pitchFamily="18" charset="-120"/>
              </a:rPr>
              <a:t>道</a:t>
            </a:r>
            <a:endParaRPr lang="zh-TW" altLang="en-GB" sz="4000" dirty="0">
              <a:solidFill>
                <a:srgbClr val="002060"/>
              </a:solidFill>
              <a:ea typeface="新細明體" pitchFamily="18" charset="-120"/>
            </a:endParaRPr>
          </a:p>
        </p:txBody>
      </p:sp>
      <p:grpSp>
        <p:nvGrpSpPr>
          <p:cNvPr id="9" name="Group 3"/>
          <p:cNvGrpSpPr>
            <a:grpSpLocks/>
          </p:cNvGrpSpPr>
          <p:nvPr/>
        </p:nvGrpSpPr>
        <p:grpSpPr bwMode="auto">
          <a:xfrm>
            <a:off x="0" y="1052736"/>
            <a:ext cx="3419872" cy="648071"/>
            <a:chOff x="2081" y="3090"/>
            <a:chExt cx="3610" cy="747"/>
          </a:xfrm>
        </p:grpSpPr>
        <p:sp>
          <p:nvSpPr>
            <p:cNvPr id="10" name="AutoShape 4"/>
            <p:cNvSpPr>
              <a:spLocks noChangeArrowheads="1"/>
            </p:cNvSpPr>
            <p:nvPr/>
          </p:nvSpPr>
          <p:spPr bwMode="auto">
            <a:xfrm>
              <a:off x="2081" y="3090"/>
              <a:ext cx="3610" cy="747"/>
            </a:xfrm>
            <a:prstGeom prst="roundRect">
              <a:avLst>
                <a:gd name="adj" fmla="val 50000"/>
              </a:avLst>
            </a:prstGeom>
            <a:gradFill rotWithShape="0">
              <a:gsLst>
                <a:gs pos="0">
                  <a:srgbClr val="B8B400"/>
                </a:gs>
                <a:gs pos="50000">
                  <a:srgbClr val="FFFF00"/>
                </a:gs>
                <a:gs pos="100000">
                  <a:srgbClr val="B8B400"/>
                </a:gs>
              </a:gsLst>
              <a:lin ang="18900000" scaled="1"/>
            </a:gradFill>
            <a:ln w="9525">
              <a:noFill/>
              <a:round/>
              <a:headEnd/>
              <a:tailEnd/>
            </a:ln>
          </p:spPr>
          <p:txBody>
            <a:bodyPr wrap="none" anchor="ctr"/>
            <a:lstStyle/>
            <a:p>
              <a:endParaRPr lang="zh-TW" altLang="en-US">
                <a:ea typeface="新細明體" pitchFamily="18" charset="-120"/>
              </a:endParaRPr>
            </a:p>
          </p:txBody>
        </p:sp>
        <p:sp>
          <p:nvSpPr>
            <p:cNvPr id="11" name="AutoShape 5"/>
            <p:cNvSpPr>
              <a:spLocks noChangeArrowheads="1"/>
            </p:cNvSpPr>
            <p:nvPr/>
          </p:nvSpPr>
          <p:spPr bwMode="auto">
            <a:xfrm>
              <a:off x="2376" y="3133"/>
              <a:ext cx="2858" cy="660"/>
            </a:xfrm>
            <a:prstGeom prst="roundRect">
              <a:avLst>
                <a:gd name="adj" fmla="val 50000"/>
              </a:avLst>
            </a:prstGeom>
            <a:solidFill>
              <a:srgbClr val="FFFF99"/>
            </a:solidFill>
            <a:ln w="9525">
              <a:noFill/>
              <a:round/>
              <a:headEnd/>
              <a:tailEnd/>
            </a:ln>
          </p:spPr>
          <p:txBody>
            <a:bodyPr wrap="none" anchor="ctr"/>
            <a:lstStyle/>
            <a:p>
              <a:endParaRPr lang="zh-TW" altLang="en-US">
                <a:ea typeface="新細明體" pitchFamily="18" charset="-120"/>
              </a:endParaRPr>
            </a:p>
          </p:txBody>
        </p:sp>
      </p:grpSp>
      <p:pic>
        <p:nvPicPr>
          <p:cNvPr id="13" name="Picture 2" descr="http://thumbs.dreamstime.com/z/smiley-evil-scheme-8005813.jpg"/>
          <p:cNvPicPr>
            <a:picLocks noChangeAspect="1" noChangeArrowheads="1"/>
          </p:cNvPicPr>
          <p:nvPr/>
        </p:nvPicPr>
        <p:blipFill>
          <a:blip r:embed="rId3" cstate="print"/>
          <a:srcRect b="8341"/>
          <a:stretch>
            <a:fillRect/>
          </a:stretch>
        </p:blipFill>
        <p:spPr bwMode="auto">
          <a:xfrm>
            <a:off x="0" y="3284984"/>
            <a:ext cx="3851920" cy="3203239"/>
          </a:xfrm>
          <a:prstGeom prst="rect">
            <a:avLst/>
          </a:prstGeom>
          <a:noFill/>
        </p:spPr>
      </p:pic>
      <p:sp>
        <p:nvSpPr>
          <p:cNvPr id="12" name="矩形 11"/>
          <p:cNvSpPr/>
          <p:nvPr/>
        </p:nvSpPr>
        <p:spPr>
          <a:xfrm>
            <a:off x="539552" y="1124744"/>
            <a:ext cx="2161169" cy="523220"/>
          </a:xfrm>
          <a:prstGeom prst="rect">
            <a:avLst/>
          </a:prstGeom>
        </p:spPr>
        <p:txBody>
          <a:bodyPr wrap="none">
            <a:spAutoFit/>
          </a:bodyPr>
          <a:lstStyle/>
          <a:p>
            <a:pPr marL="342900" indent="-342900"/>
            <a:r>
              <a:rPr lang="en-US" altLang="zh-TW" sz="2800" b="1" dirty="0" smtClean="0">
                <a:solidFill>
                  <a:schemeClr val="tx1"/>
                </a:solidFill>
                <a:ea typeface="新細明體" pitchFamily="18" charset="-120"/>
              </a:rPr>
              <a:t>(1)</a:t>
            </a:r>
            <a:r>
              <a:rPr lang="zh-TW" altLang="en-US" sz="2800" b="1" dirty="0" smtClean="0">
                <a:solidFill>
                  <a:schemeClr val="tx1"/>
                </a:solidFill>
                <a:ea typeface="新細明體" pitchFamily="18" charset="-120"/>
              </a:rPr>
              <a:t> </a:t>
            </a:r>
            <a:r>
              <a:rPr lang="zh-TW" altLang="zh-TW" sz="2800" b="1" dirty="0" smtClean="0">
                <a:solidFill>
                  <a:schemeClr val="tx1"/>
                </a:solidFill>
                <a:ea typeface="新細明體" pitchFamily="18" charset="-120"/>
              </a:rPr>
              <a:t>建設公司</a:t>
            </a:r>
            <a:endParaRPr lang="en-US" altLang="zh-TW" sz="3200" b="1" dirty="0">
              <a:solidFill>
                <a:schemeClr val="tx1"/>
              </a:solidFill>
              <a:ea typeface="新細明體" pitchFamily="18" charset="-120"/>
            </a:endParaRPr>
          </a:p>
        </p:txBody>
      </p:sp>
      <p:sp>
        <p:nvSpPr>
          <p:cNvPr id="19461" name="文字方塊 7"/>
          <p:cNvSpPr txBox="1">
            <a:spLocks noChangeArrowheads="1"/>
          </p:cNvSpPr>
          <p:nvPr/>
        </p:nvSpPr>
        <p:spPr bwMode="auto">
          <a:xfrm>
            <a:off x="2051720" y="1844824"/>
            <a:ext cx="6120680" cy="1815882"/>
          </a:xfrm>
          <a:prstGeom prst="rect">
            <a:avLst/>
          </a:prstGeom>
          <a:noFill/>
          <a:ln w="9525">
            <a:noFill/>
            <a:miter lim="800000"/>
            <a:headEnd/>
            <a:tailEnd/>
          </a:ln>
        </p:spPr>
        <p:txBody>
          <a:bodyPr wrap="square" numCol="1">
            <a:spAutoFit/>
          </a:bodyPr>
          <a:lstStyle/>
          <a:p>
            <a:pPr marL="342900" indent="-342900"/>
            <a:r>
              <a:rPr lang="zh-TW" altLang="en-US" sz="2800" b="1" dirty="0" smtClean="0">
                <a:solidFill>
                  <a:srgbClr val="002060"/>
                </a:solidFill>
                <a:latin typeface="新細明體" pitchFamily="18" charset="-120"/>
                <a:ea typeface="新細明體" pitchFamily="18" charset="-120"/>
              </a:rPr>
              <a:t>  </a:t>
            </a:r>
            <a:r>
              <a:rPr lang="en-US" altLang="zh-TW" sz="2800" b="1" dirty="0" smtClean="0">
                <a:solidFill>
                  <a:srgbClr val="002060"/>
                </a:solidFill>
                <a:latin typeface="新細明體" pitchFamily="18" charset="-120"/>
                <a:ea typeface="新細明體" pitchFamily="18" charset="-120"/>
              </a:rPr>
              <a:t>1.</a:t>
            </a:r>
            <a:r>
              <a:rPr lang="zh-TW" altLang="zh-TW" sz="2800" b="1" dirty="0" smtClean="0">
                <a:solidFill>
                  <a:srgbClr val="FF0000"/>
                </a:solidFill>
                <a:latin typeface="新細明體" pitchFamily="18" charset="-120"/>
                <a:ea typeface="新細明體" pitchFamily="18" charset="-120"/>
              </a:rPr>
              <a:t>適用</a:t>
            </a:r>
            <a:r>
              <a:rPr lang="zh-TW" altLang="zh-TW" sz="2800" b="1" dirty="0">
                <a:solidFill>
                  <a:srgbClr val="FF0000"/>
                </a:solidFill>
                <a:latin typeface="新細明體" pitchFamily="18" charset="-120"/>
                <a:ea typeface="新細明體" pitchFamily="18" charset="-120"/>
              </a:rPr>
              <a:t>現制</a:t>
            </a:r>
            <a:r>
              <a:rPr lang="en-US" altLang="zh-TW" sz="2800" b="1" dirty="0">
                <a:solidFill>
                  <a:srgbClr val="FF0000"/>
                </a:solidFill>
                <a:latin typeface="新細明體" pitchFamily="18" charset="-120"/>
                <a:ea typeface="新細明體" pitchFamily="18" charset="-120"/>
              </a:rPr>
              <a:t>(</a:t>
            </a:r>
            <a:r>
              <a:rPr lang="zh-TW" altLang="zh-TW" sz="2800" b="1" dirty="0">
                <a:solidFill>
                  <a:srgbClr val="FF0000"/>
                </a:solidFill>
                <a:latin typeface="新細明體" pitchFamily="18" charset="-120"/>
                <a:ea typeface="新細明體" pitchFamily="18" charset="-120"/>
              </a:rPr>
              <a:t>舊制要</a:t>
            </a:r>
            <a:r>
              <a:rPr lang="en-US" altLang="zh-TW" sz="2800" b="1" dirty="0">
                <a:solidFill>
                  <a:srgbClr val="FF0000"/>
                </a:solidFill>
                <a:latin typeface="新細明體" pitchFamily="18" charset="-120"/>
                <a:ea typeface="新細明體" pitchFamily="18" charset="-120"/>
              </a:rPr>
              <a:t>)</a:t>
            </a:r>
            <a:r>
              <a:rPr lang="zh-TW" altLang="zh-TW" sz="2800" b="1" dirty="0">
                <a:solidFill>
                  <a:srgbClr val="FF0000"/>
                </a:solidFill>
                <a:latin typeface="新細明體" pitchFamily="18" charset="-120"/>
                <a:ea typeface="新細明體" pitchFamily="18" charset="-120"/>
              </a:rPr>
              <a:t>把握當前新成屋的黃金銷售期</a:t>
            </a:r>
            <a:r>
              <a:rPr lang="zh-TW" altLang="zh-TW" sz="2800" dirty="0">
                <a:solidFill>
                  <a:srgbClr val="002060"/>
                </a:solidFill>
                <a:latin typeface="新細明體" pitchFamily="18" charset="-120"/>
                <a:ea typeface="新細明體" pitchFamily="18" charset="-120"/>
              </a:rPr>
              <a:t>，預期在</a:t>
            </a:r>
            <a:r>
              <a:rPr lang="zh-TW" altLang="zh-TW" sz="2800" u="sng" dirty="0">
                <a:solidFill>
                  <a:srgbClr val="FF0000"/>
                </a:solidFill>
                <a:latin typeface="新細明體" pitchFamily="18" charset="-120"/>
                <a:ea typeface="新細明體" pitchFamily="18" charset="-120"/>
              </a:rPr>
              <a:t>年底新制實施前</a:t>
            </a:r>
            <a:r>
              <a:rPr lang="zh-TW" altLang="zh-TW" sz="2800" dirty="0">
                <a:solidFill>
                  <a:srgbClr val="002060"/>
                </a:solidFill>
                <a:latin typeface="新細明體" pitchFamily="18" charset="-120"/>
                <a:ea typeface="新細明體" pitchFamily="18" charset="-120"/>
              </a:rPr>
              <a:t>，是</a:t>
            </a:r>
            <a:r>
              <a:rPr lang="zh-TW" altLang="zh-TW" sz="2800" b="1" dirty="0">
                <a:solidFill>
                  <a:srgbClr val="FF0000"/>
                </a:solidFill>
                <a:latin typeface="新細明體" pitchFamily="18" charset="-120"/>
                <a:ea typeface="新細明體" pitchFamily="18" charset="-120"/>
              </a:rPr>
              <a:t>最佳爭取真性需求的客源</a:t>
            </a:r>
            <a:r>
              <a:rPr lang="zh-TW" altLang="zh-TW" sz="2800" b="1" dirty="0">
                <a:solidFill>
                  <a:srgbClr val="002060"/>
                </a:solidFill>
                <a:latin typeface="新細明體" pitchFamily="18" charset="-120"/>
                <a:ea typeface="新細明體" pitchFamily="18" charset="-120"/>
              </a:rPr>
              <a:t>，務必掌握的銷售時機</a:t>
            </a:r>
            <a:r>
              <a:rPr lang="zh-TW" altLang="zh-TW" sz="2800" b="1" dirty="0" smtClean="0">
                <a:solidFill>
                  <a:srgbClr val="002060"/>
                </a:solidFill>
                <a:latin typeface="新細明體" pitchFamily="18" charset="-120"/>
                <a:ea typeface="新細明體" pitchFamily="18" charset="-120"/>
              </a:rPr>
              <a:t>。</a:t>
            </a:r>
            <a:endParaRPr lang="en-US" altLang="zh-TW" sz="2800" b="1" dirty="0" smtClean="0">
              <a:solidFill>
                <a:srgbClr val="002060"/>
              </a:solidFill>
              <a:latin typeface="新細明體" pitchFamily="18" charset="-120"/>
              <a:ea typeface="新細明體" pitchFamily="18" charset="-120"/>
            </a:endParaRPr>
          </a:p>
        </p:txBody>
      </p:sp>
      <p:sp>
        <p:nvSpPr>
          <p:cNvPr id="16" name="文字方塊 15"/>
          <p:cNvSpPr txBox="1"/>
          <p:nvPr/>
        </p:nvSpPr>
        <p:spPr>
          <a:xfrm>
            <a:off x="3707904" y="4149080"/>
            <a:ext cx="4968552" cy="954107"/>
          </a:xfrm>
          <a:prstGeom prst="rect">
            <a:avLst/>
          </a:prstGeom>
          <a:noFill/>
        </p:spPr>
        <p:txBody>
          <a:bodyPr wrap="square" rtlCol="0">
            <a:spAutoFit/>
          </a:bodyPr>
          <a:lstStyle/>
          <a:p>
            <a:r>
              <a:rPr lang="zh-TW" altLang="en-US" sz="2800" b="1" dirty="0" smtClean="0">
                <a:solidFill>
                  <a:srgbClr val="002060"/>
                </a:solidFill>
                <a:latin typeface="新細明體" pitchFamily="18" charset="-120"/>
                <a:ea typeface="新細明體" pitchFamily="18" charset="-120"/>
              </a:rPr>
              <a:t> </a:t>
            </a:r>
            <a:r>
              <a:rPr lang="en-US" altLang="zh-TW" sz="2800" b="1" dirty="0" smtClean="0">
                <a:solidFill>
                  <a:srgbClr val="002060"/>
                </a:solidFill>
                <a:latin typeface="新細明體" pitchFamily="18" charset="-120"/>
                <a:ea typeface="新細明體" pitchFamily="18" charset="-120"/>
              </a:rPr>
              <a:t>2.</a:t>
            </a:r>
            <a:r>
              <a:rPr lang="zh-TW" altLang="zh-TW" sz="2800" b="1" dirty="0" smtClean="0">
                <a:solidFill>
                  <a:srgbClr val="002060"/>
                </a:solidFill>
                <a:latin typeface="新細明體" pitchFamily="18" charset="-120"/>
                <a:ea typeface="新細明體" pitchFamily="18" charset="-120"/>
              </a:rPr>
              <a:t>持續寬鬆的貨幣環境有利房地產業主長期抗戰</a:t>
            </a:r>
            <a:r>
              <a:rPr lang="zh-TW" altLang="en-US" sz="2800" b="1" dirty="0" smtClean="0">
                <a:solidFill>
                  <a:srgbClr val="002060"/>
                </a:solidFill>
                <a:latin typeface="新細明體" pitchFamily="18" charset="-120"/>
                <a:ea typeface="新細明體" pitchFamily="18" charset="-120"/>
              </a:rPr>
              <a:t>。</a:t>
            </a:r>
            <a:endParaRPr lang="zh-TW" altLang="en-US" sz="2800" dirty="0">
              <a:solidFill>
                <a:srgbClr val="002060"/>
              </a:solidFill>
            </a:endParaRPr>
          </a:p>
        </p:txBody>
      </p:sp>
      <p:sp>
        <p:nvSpPr>
          <p:cNvPr id="1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5"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29</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esktop\tooopen_09281885.jpg"/>
          <p:cNvPicPr>
            <a:picLocks noChangeAspect="1" noChangeArrowheads="1"/>
          </p:cNvPicPr>
          <p:nvPr/>
        </p:nvPicPr>
        <p:blipFill>
          <a:blip r:embed="rId3" cstate="print"/>
          <a:srcRect/>
          <a:stretch>
            <a:fillRect/>
          </a:stretch>
        </p:blipFill>
        <p:spPr bwMode="auto">
          <a:xfrm rot="700842">
            <a:off x="165756" y="-77652"/>
            <a:ext cx="1824013" cy="1824013"/>
          </a:xfrm>
          <a:prstGeom prst="rect">
            <a:avLst/>
          </a:prstGeom>
          <a:noFill/>
        </p:spPr>
      </p:pic>
      <p:pic>
        <p:nvPicPr>
          <p:cNvPr id="5" name="Picture 4" descr="http://www.illustrationsof.com/royalty-free-eyes-clipart-illustration-1078703.jpg"/>
          <p:cNvPicPr>
            <a:picLocks noChangeAspect="1" noChangeArrowheads="1"/>
          </p:cNvPicPr>
          <p:nvPr/>
        </p:nvPicPr>
        <p:blipFill>
          <a:blip r:embed="rId4" cstate="print"/>
          <a:srcRect b="8929"/>
          <a:stretch>
            <a:fillRect/>
          </a:stretch>
        </p:blipFill>
        <p:spPr bwMode="auto">
          <a:xfrm>
            <a:off x="5940152" y="0"/>
            <a:ext cx="1944216" cy="1859158"/>
          </a:xfrm>
          <a:prstGeom prst="rect">
            <a:avLst/>
          </a:prstGeom>
          <a:noFill/>
        </p:spPr>
      </p:pic>
      <p:sp>
        <p:nvSpPr>
          <p:cNvPr id="5122" name="AutoShape 1"/>
          <p:cNvSpPr>
            <a:spLocks noChangeArrowheads="1"/>
          </p:cNvSpPr>
          <p:nvPr/>
        </p:nvSpPr>
        <p:spPr bwMode="auto">
          <a:xfrm>
            <a:off x="179512" y="1916832"/>
            <a:ext cx="8568952" cy="4248274"/>
          </a:xfrm>
          <a:prstGeom prst="roundRect">
            <a:avLst>
              <a:gd name="adj" fmla="val 16667"/>
            </a:avLst>
          </a:prstGeom>
          <a:gradFill rotWithShape="0">
            <a:gsLst>
              <a:gs pos="0">
                <a:srgbClr val="FFCCCC"/>
              </a:gs>
              <a:gs pos="100000">
                <a:srgbClr val="FF9999"/>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FF9999"/>
            </a:extrusionClr>
          </a:sp3d>
        </p:spPr>
        <p:txBody>
          <a:bodyPr wrap="none" anchor="ctr">
            <a:flatTx/>
          </a:bodyPr>
          <a:lstStyle/>
          <a:p>
            <a:endParaRPr lang="zh-TW" altLang="en-US">
              <a:ea typeface="新細明體" pitchFamily="18" charset="-120"/>
            </a:endParaRPr>
          </a:p>
        </p:txBody>
      </p:sp>
      <p:sp>
        <p:nvSpPr>
          <p:cNvPr id="5123" name="Text Box 2"/>
          <p:cNvSpPr txBox="1">
            <a:spLocks noChangeArrowheads="1"/>
          </p:cNvSpPr>
          <p:nvPr/>
        </p:nvSpPr>
        <p:spPr bwMode="auto">
          <a:xfrm>
            <a:off x="2195736" y="476672"/>
            <a:ext cx="3384376" cy="771623"/>
          </a:xfrm>
          <a:prstGeom prst="rect">
            <a:avLst/>
          </a:prstGeom>
          <a:gradFill flip="none" rotWithShape="1">
            <a:gsLst>
              <a:gs pos="0">
                <a:srgbClr val="FFFF66">
                  <a:shade val="30000"/>
                  <a:satMod val="115000"/>
                </a:srgbClr>
              </a:gs>
              <a:gs pos="50000">
                <a:srgbClr val="FFFF66">
                  <a:shade val="67500"/>
                  <a:satMod val="115000"/>
                </a:srgbClr>
              </a:gs>
              <a:gs pos="100000">
                <a:srgbClr val="FFFF66">
                  <a:shade val="100000"/>
                  <a:satMod val="115000"/>
                </a:srgbClr>
              </a:gs>
            </a:gsLst>
            <a:lin ang="18900000" scaled="1"/>
            <a:tileRect/>
          </a:gradFill>
          <a:ln w="9525">
            <a:noFill/>
            <a:round/>
            <a:headEnd/>
            <a:tailEnd/>
          </a:ln>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TW" altLang="en-US" sz="4400" b="1" dirty="0" smtClean="0">
                <a:solidFill>
                  <a:srgbClr val="333399"/>
                </a:solidFill>
                <a:latin typeface="微軟正黑體" pitchFamily="34" charset="-120"/>
                <a:ea typeface="微軟正黑體" pitchFamily="34" charset="-120"/>
              </a:rPr>
              <a:t>      </a:t>
            </a:r>
            <a:r>
              <a:rPr lang="zh-TW" altLang="en-US" sz="4400" b="1" u="sng" dirty="0" smtClean="0">
                <a:solidFill>
                  <a:srgbClr val="333399"/>
                </a:solidFill>
                <a:latin typeface="微軟正黑體" pitchFamily="34" charset="-120"/>
                <a:ea typeface="微軟正黑體" pitchFamily="34" charset="-120"/>
              </a:rPr>
              <a:t>說   明</a:t>
            </a:r>
            <a:endParaRPr lang="zh-TW" sz="4400" b="1" u="sng" dirty="0">
              <a:solidFill>
                <a:srgbClr val="333399"/>
              </a:solidFill>
              <a:latin typeface="微軟正黑體" pitchFamily="34" charset="-120"/>
              <a:ea typeface="微軟正黑體" pitchFamily="34" charset="-120"/>
            </a:endParaRPr>
          </a:p>
        </p:txBody>
      </p:sp>
      <p:sp>
        <p:nvSpPr>
          <p:cNvPr id="5124" name="Text Box 3"/>
          <p:cNvSpPr txBox="1">
            <a:spLocks noChangeArrowheads="1"/>
          </p:cNvSpPr>
          <p:nvPr/>
        </p:nvSpPr>
        <p:spPr bwMode="auto">
          <a:xfrm>
            <a:off x="827584" y="2060848"/>
            <a:ext cx="7632526" cy="4149403"/>
          </a:xfrm>
          <a:prstGeom prst="rect">
            <a:avLst/>
          </a:prstGeom>
          <a:noFill/>
          <a:ln w="9525">
            <a:noFill/>
            <a:round/>
            <a:headEnd/>
            <a:tailEnd/>
          </a:ln>
        </p:spPr>
        <p:txBody>
          <a:bodyPr lIns="90000" tIns="46800" rIns="90000" bIns="46800" numCol="2" spcCol="180000"/>
          <a:lstStyle/>
          <a:p>
            <a:r>
              <a:rPr lang="zh-TW" altLang="en-GB" sz="2200" dirty="0" smtClean="0">
                <a:solidFill>
                  <a:srgbClr val="000000"/>
                </a:solidFill>
                <a:latin typeface="Times New Roman" pitchFamily="18" charset="0"/>
                <a:ea typeface="新細明體" pitchFamily="18" charset="-120"/>
              </a:rPr>
              <a:t>        政府</a:t>
            </a:r>
            <a:r>
              <a:rPr lang="zh-TW" altLang="en-GB" sz="2200" dirty="0">
                <a:solidFill>
                  <a:srgbClr val="000000"/>
                </a:solidFill>
                <a:latin typeface="Times New Roman" pitchFamily="18" charset="0"/>
                <a:ea typeface="新細明體" pitchFamily="18" charset="-120"/>
              </a:rPr>
              <a:t>為了抑制快速上漲的房價，致力推出了各種不同的「打房政策」，從</a:t>
            </a:r>
            <a:r>
              <a:rPr lang="zh-TW" altLang="en-GB" sz="2200" dirty="0">
                <a:solidFill>
                  <a:srgbClr val="FF0000"/>
                </a:solidFill>
                <a:latin typeface="Times New Roman" pitchFamily="18" charset="0"/>
                <a:ea typeface="新細明體" pitchFamily="18" charset="-120"/>
              </a:rPr>
              <a:t>實價登錄</a:t>
            </a:r>
            <a:r>
              <a:rPr lang="zh-TW" altLang="en-GB" sz="2200" dirty="0">
                <a:solidFill>
                  <a:srgbClr val="000000"/>
                </a:solidFill>
                <a:latin typeface="Times New Roman" pitchFamily="18" charset="0"/>
                <a:ea typeface="新細明體" pitchFamily="18" charset="-120"/>
              </a:rPr>
              <a:t>及</a:t>
            </a:r>
            <a:r>
              <a:rPr lang="zh-TW" altLang="en-GB" sz="2200" dirty="0">
                <a:solidFill>
                  <a:srgbClr val="FF0000"/>
                </a:solidFill>
                <a:latin typeface="Times New Roman" pitchFamily="18" charset="0"/>
                <a:ea typeface="新細明體" pitchFamily="18" charset="-120"/>
              </a:rPr>
              <a:t>奢侈稅</a:t>
            </a:r>
            <a:r>
              <a:rPr lang="zh-TW" altLang="en-GB" sz="2200" dirty="0">
                <a:solidFill>
                  <a:srgbClr val="000000"/>
                </a:solidFill>
                <a:latin typeface="Times New Roman" pitchFamily="18" charset="0"/>
                <a:ea typeface="新細明體" pitchFamily="18" charset="-120"/>
              </a:rPr>
              <a:t>之施行以來，以及房屋稅條例修正</a:t>
            </a:r>
            <a:r>
              <a:rPr lang="en-US" altLang="zh-TW" sz="2200" dirty="0">
                <a:solidFill>
                  <a:srgbClr val="000000"/>
                </a:solidFill>
                <a:latin typeface="Calibri" pitchFamily="34" charset="0"/>
                <a:ea typeface="新細明體" pitchFamily="18" charset="-120"/>
              </a:rPr>
              <a:t>(</a:t>
            </a:r>
            <a:r>
              <a:rPr lang="zh-TW" altLang="en-GB" sz="2200" dirty="0">
                <a:solidFill>
                  <a:srgbClr val="FF0000"/>
                </a:solidFill>
                <a:latin typeface="Times New Roman" pitchFamily="18" charset="0"/>
                <a:ea typeface="新細明體" pitchFamily="18" charset="-120"/>
              </a:rPr>
              <a:t>囤房加重稅負</a:t>
            </a:r>
            <a:r>
              <a:rPr lang="en-US" altLang="zh-TW" sz="2200" dirty="0">
                <a:solidFill>
                  <a:srgbClr val="000000"/>
                </a:solidFill>
                <a:latin typeface="Calibri" pitchFamily="34" charset="0"/>
                <a:ea typeface="新細明體" pitchFamily="18" charset="-120"/>
              </a:rPr>
              <a:t>)</a:t>
            </a:r>
            <a:r>
              <a:rPr lang="zh-TW" altLang="en-GB" sz="2200" dirty="0">
                <a:solidFill>
                  <a:srgbClr val="000000"/>
                </a:solidFill>
                <a:latin typeface="Times New Roman" pitchFamily="18" charset="0"/>
                <a:ea typeface="新細明體" pitchFamily="18" charset="-120"/>
              </a:rPr>
              <a:t>，至</a:t>
            </a:r>
            <a:r>
              <a:rPr lang="zh-TW" altLang="en-GB" sz="2200" b="1" dirty="0">
                <a:solidFill>
                  <a:schemeClr val="accent2"/>
                </a:solidFill>
                <a:latin typeface="Times New Roman" pitchFamily="18" charset="0"/>
                <a:ea typeface="新細明體" pitchFamily="18" charset="-120"/>
              </a:rPr>
              <a:t>最新增訂的</a:t>
            </a:r>
            <a:r>
              <a:rPr lang="zh-TW" altLang="en-GB" sz="2800" b="1" dirty="0">
                <a:solidFill>
                  <a:schemeClr val="accent2"/>
                </a:solidFill>
                <a:latin typeface="Times New Roman" pitchFamily="18" charset="0"/>
                <a:ea typeface="新細明體" pitchFamily="18" charset="-120"/>
              </a:rPr>
              <a:t>「房地合一所得稅」</a:t>
            </a:r>
            <a:r>
              <a:rPr lang="zh-TW" altLang="en-GB" sz="2200" b="1" dirty="0">
                <a:solidFill>
                  <a:srgbClr val="000000"/>
                </a:solidFill>
                <a:latin typeface="Times New Roman" pitchFamily="18" charset="0"/>
                <a:ea typeface="新細明體" pitchFamily="18" charset="-120"/>
              </a:rPr>
              <a:t>。</a:t>
            </a:r>
            <a:endParaRPr lang="zh-TW" altLang="en-US" sz="2200" dirty="0">
              <a:solidFill>
                <a:srgbClr val="000000"/>
              </a:solidFill>
              <a:latin typeface="新細明體" pitchFamily="18" charset="-120"/>
              <a:ea typeface="新細明體" pitchFamily="18" charset="-120"/>
            </a:endParaRPr>
          </a:p>
          <a:p>
            <a:pPr eaLnBrk="0" hangingPunct="0">
              <a:buClrTx/>
              <a:buSzTx/>
            </a:pPr>
            <a:r>
              <a:rPr lang="zh-TW" altLang="en-US" sz="2200" dirty="0" smtClean="0">
                <a:solidFill>
                  <a:srgbClr val="000000"/>
                </a:solidFill>
                <a:latin typeface="新細明體" pitchFamily="18" charset="-120"/>
                <a:ea typeface="新細明體" pitchFamily="18" charset="-120"/>
              </a:rPr>
              <a:t>房地</a:t>
            </a:r>
            <a:r>
              <a:rPr lang="zh-TW" altLang="en-US" sz="2200" dirty="0">
                <a:solidFill>
                  <a:srgbClr val="000000"/>
                </a:solidFill>
                <a:latin typeface="新細明體" pitchFamily="18" charset="-120"/>
                <a:ea typeface="新細明體" pitchFamily="18" charset="-120"/>
              </a:rPr>
              <a:t>合一通過後</a:t>
            </a:r>
            <a:r>
              <a:rPr lang="zh-TW" altLang="en-US" sz="2200" dirty="0" smtClean="0">
                <a:solidFill>
                  <a:srgbClr val="000000"/>
                </a:solidFill>
                <a:latin typeface="新細明體" pitchFamily="18" charset="-120"/>
                <a:ea typeface="新細明體" pitchFamily="18" charset="-120"/>
              </a:rPr>
              <a:t>，對</a:t>
            </a:r>
            <a:r>
              <a:rPr lang="zh-TW" altLang="en-US" sz="2200" dirty="0">
                <a:solidFill>
                  <a:srgbClr val="000000"/>
                </a:solidFill>
                <a:latin typeface="新細明體" pitchFamily="18" charset="-120"/>
                <a:ea typeface="新細明體" pitchFamily="18" charset="-120"/>
              </a:rPr>
              <a:t>不動產相關市場之</a:t>
            </a:r>
            <a:r>
              <a:rPr lang="zh-TW" altLang="en-US" sz="2200" b="1" u="sng" dirty="0" smtClean="0">
                <a:solidFill>
                  <a:schemeClr val="accent2"/>
                </a:solidFill>
                <a:latin typeface="新細明體" pitchFamily="18" charset="-120"/>
                <a:ea typeface="新細明體" pitchFamily="18" charset="-120"/>
              </a:rPr>
              <a:t>建築業</a:t>
            </a:r>
            <a:r>
              <a:rPr lang="zh-TW" altLang="en-US" sz="2200" dirty="0">
                <a:solidFill>
                  <a:srgbClr val="000000"/>
                </a:solidFill>
                <a:latin typeface="新細明體" pitchFamily="18" charset="-120"/>
                <a:ea typeface="新細明體" pitchFamily="18" charset="-120"/>
              </a:rPr>
              <a:t>、</a:t>
            </a:r>
            <a:r>
              <a:rPr lang="zh-TW" altLang="en-US" sz="2200" b="1" u="sng" dirty="0">
                <a:solidFill>
                  <a:schemeClr val="accent2"/>
                </a:solidFill>
                <a:latin typeface="新細明體" pitchFamily="18" charset="-120"/>
                <a:ea typeface="新細明體" pitchFamily="18" charset="-120"/>
              </a:rPr>
              <a:t>代銷業</a:t>
            </a:r>
            <a:r>
              <a:rPr lang="zh-TW" altLang="en-US" sz="2200" dirty="0">
                <a:solidFill>
                  <a:srgbClr val="000000"/>
                </a:solidFill>
                <a:latin typeface="新細明體" pitchFamily="18" charset="-120"/>
                <a:ea typeface="新細明體" pitchFamily="18" charset="-120"/>
              </a:rPr>
              <a:t>及</a:t>
            </a:r>
            <a:r>
              <a:rPr lang="zh-TW" altLang="en-US" sz="2200" b="1" u="sng" dirty="0">
                <a:solidFill>
                  <a:schemeClr val="accent2"/>
                </a:solidFill>
                <a:latin typeface="新細明體" pitchFamily="18" charset="-120"/>
                <a:ea typeface="新細明體" pitchFamily="18" charset="-120"/>
              </a:rPr>
              <a:t>房仲業</a:t>
            </a:r>
            <a:r>
              <a:rPr lang="zh-TW" altLang="en-US" sz="2200" dirty="0">
                <a:solidFill>
                  <a:srgbClr val="000000"/>
                </a:solidFill>
                <a:latin typeface="新細明體" pitchFamily="18" charset="-120"/>
                <a:ea typeface="新細明體" pitchFamily="18" charset="-120"/>
              </a:rPr>
              <a:t>乃至</a:t>
            </a:r>
            <a:r>
              <a:rPr lang="zh-TW" altLang="en-US" sz="2200" dirty="0" smtClean="0">
                <a:solidFill>
                  <a:srgbClr val="000000"/>
                </a:solidFill>
                <a:latin typeface="新細明體" pitchFamily="18" charset="-120"/>
                <a:ea typeface="新細明體" pitchFamily="18" charset="-120"/>
              </a:rPr>
              <a:t>於</a:t>
            </a:r>
            <a:r>
              <a:rPr lang="zh-TW" altLang="en-US" sz="2200" b="1" u="sng" dirty="0" smtClean="0">
                <a:solidFill>
                  <a:schemeClr val="accent2"/>
                </a:solidFill>
                <a:latin typeface="新細明體" pitchFamily="18" charset="-120"/>
                <a:ea typeface="新細明體" pitchFamily="18" charset="-120"/>
              </a:rPr>
              <a:t>消費者</a:t>
            </a:r>
            <a:r>
              <a:rPr lang="zh-TW" altLang="en-US" sz="2200" dirty="0" smtClean="0">
                <a:solidFill>
                  <a:srgbClr val="000000"/>
                </a:solidFill>
                <a:latin typeface="新細明體" pitchFamily="18" charset="-120"/>
                <a:ea typeface="新細明體" pitchFamily="18" charset="-120"/>
              </a:rPr>
              <a:t>產生</a:t>
            </a:r>
            <a:r>
              <a:rPr lang="zh-TW" altLang="en-US" sz="2200" dirty="0">
                <a:solidFill>
                  <a:srgbClr val="000000"/>
                </a:solidFill>
                <a:latin typeface="新細明體" pitchFamily="18" charset="-120"/>
                <a:ea typeface="新細明體" pitchFamily="18" charset="-120"/>
              </a:rPr>
              <a:t>重大影響，</a:t>
            </a:r>
            <a:r>
              <a:rPr lang="zh-TW" altLang="en-US" sz="2200" dirty="0" smtClean="0">
                <a:solidFill>
                  <a:srgbClr val="000000"/>
                </a:solidFill>
                <a:latin typeface="新細明體" pitchFamily="18" charset="-120"/>
                <a:ea typeface="新細明體" pitchFamily="18" charset="-120"/>
              </a:rPr>
              <a:t>所以民眾除了應針對最新的法</a:t>
            </a:r>
            <a:r>
              <a:rPr lang="zh-TW" altLang="en-US" sz="2200" dirty="0">
                <a:solidFill>
                  <a:srgbClr val="000000"/>
                </a:solidFill>
                <a:latin typeface="新細明體" pitchFamily="18" charset="-120"/>
                <a:ea typeface="新細明體" pitchFamily="18" charset="-120"/>
              </a:rPr>
              <a:t>令</a:t>
            </a:r>
            <a:r>
              <a:rPr lang="zh-TW" altLang="en-US" sz="2200" dirty="0" smtClean="0">
                <a:solidFill>
                  <a:srgbClr val="000000"/>
                </a:solidFill>
                <a:latin typeface="新細明體" pitchFamily="18" charset="-120"/>
                <a:ea typeface="新細明體" pitchFamily="18" charset="-120"/>
              </a:rPr>
              <a:t>第一手</a:t>
            </a:r>
            <a:r>
              <a:rPr lang="zh-TW" altLang="en-US" sz="2200" dirty="0">
                <a:solidFill>
                  <a:srgbClr val="000000"/>
                </a:solidFill>
                <a:latin typeface="新細明體" pitchFamily="18" charset="-120"/>
                <a:ea typeface="新細明體" pitchFamily="18" charset="-120"/>
              </a:rPr>
              <a:t>掌握</a:t>
            </a:r>
            <a:r>
              <a:rPr lang="zh-TW" altLang="en-US" sz="2200" dirty="0" smtClean="0">
                <a:solidFill>
                  <a:srgbClr val="000000"/>
                </a:solidFill>
                <a:latin typeface="新細明體" pitchFamily="18" charset="-120"/>
                <a:ea typeface="新細明體" pitchFamily="18" charset="-120"/>
              </a:rPr>
              <a:t>資訊而洞</a:t>
            </a:r>
            <a:r>
              <a:rPr lang="zh-TW" altLang="en-US" sz="2200" dirty="0">
                <a:solidFill>
                  <a:srgbClr val="000000"/>
                </a:solidFill>
                <a:latin typeface="新細明體" pitchFamily="18" charset="-120"/>
                <a:ea typeface="新細明體" pitchFamily="18" charset="-120"/>
              </a:rPr>
              <a:t>燭先機</a:t>
            </a:r>
            <a:r>
              <a:rPr lang="zh-TW" altLang="en-US" sz="2200" dirty="0" smtClean="0">
                <a:solidFill>
                  <a:srgbClr val="000000"/>
                </a:solidFill>
                <a:latin typeface="新細明體" pitchFamily="18" charset="-120"/>
                <a:ea typeface="新細明體" pitchFamily="18" charset="-120"/>
              </a:rPr>
              <a:t>，並針對</a:t>
            </a:r>
            <a:r>
              <a:rPr lang="zh-TW" altLang="en-US" sz="2200" dirty="0">
                <a:solidFill>
                  <a:srgbClr val="000000"/>
                </a:solidFill>
                <a:latin typeface="新細明體" pitchFamily="18" charset="-120"/>
                <a:ea typeface="新細明體" pitchFamily="18" charset="-120"/>
              </a:rPr>
              <a:t>法令去分析並了解內涵，且在當前不動產自用及</a:t>
            </a:r>
            <a:r>
              <a:rPr lang="zh-TW" altLang="en-US" sz="2200" dirty="0" smtClean="0">
                <a:solidFill>
                  <a:srgbClr val="000000"/>
                </a:solidFill>
                <a:latin typeface="新細明體" pitchFamily="18" charset="-120"/>
                <a:ea typeface="新細明體" pitchFamily="18" charset="-120"/>
              </a:rPr>
              <a:t>投資置產的</a:t>
            </a:r>
            <a:r>
              <a:rPr lang="zh-TW" altLang="en-US" sz="2200" dirty="0">
                <a:solidFill>
                  <a:srgbClr val="000000"/>
                </a:solidFill>
                <a:latin typeface="新細明體" pitchFamily="18" charset="-120"/>
                <a:ea typeface="新細明體" pitchFamily="18" charset="-120"/>
              </a:rPr>
              <a:t>環境中，要能找出問題點及機會點，</a:t>
            </a:r>
            <a:r>
              <a:rPr lang="zh-TW" altLang="en-US" sz="2200" b="1" dirty="0">
                <a:solidFill>
                  <a:schemeClr val="accent6"/>
                </a:solidFill>
                <a:latin typeface="新細明體" pitchFamily="18" charset="-120"/>
                <a:ea typeface="新細明體" pitchFamily="18" charset="-120"/>
              </a:rPr>
              <a:t>針對政策施行找尋商機，進而提出因應之對策。</a:t>
            </a:r>
            <a:r>
              <a:rPr lang="zh-TW" altLang="en-GB" sz="2200" dirty="0">
                <a:solidFill>
                  <a:schemeClr val="accent6"/>
                </a:solidFill>
                <a:ea typeface="新細明體" pitchFamily="18" charset="-120"/>
              </a:rPr>
              <a:t> </a:t>
            </a:r>
          </a:p>
        </p:txBody>
      </p:sp>
      <p:sp>
        <p:nvSpPr>
          <p:cNvPr id="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0" y="764704"/>
            <a:ext cx="9144000" cy="6093296"/>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8" name="矩形 7"/>
          <p:cNvSpPr/>
          <p:nvPr/>
        </p:nvSpPr>
        <p:spPr bwMode="auto">
          <a:xfrm>
            <a:off x="0" y="620688"/>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pic>
        <p:nvPicPr>
          <p:cNvPr id="7" name="Picture 3"/>
          <p:cNvPicPr>
            <a:picLocks noChangeAspect="1" noChangeArrowheads="1"/>
          </p:cNvPicPr>
          <p:nvPr/>
        </p:nvPicPr>
        <p:blipFill>
          <a:blip r:embed="rId2" cstate="print"/>
          <a:srcRect/>
          <a:stretch>
            <a:fillRect/>
          </a:stretch>
        </p:blipFill>
        <p:spPr bwMode="auto">
          <a:xfrm>
            <a:off x="2051720" y="116632"/>
            <a:ext cx="5112568" cy="700658"/>
          </a:xfrm>
          <a:prstGeom prst="rect">
            <a:avLst/>
          </a:prstGeom>
          <a:noFill/>
          <a:ln w="9525">
            <a:noFill/>
            <a:round/>
            <a:headEnd/>
            <a:tailEnd/>
          </a:ln>
        </p:spPr>
      </p:pic>
      <p:sp>
        <p:nvSpPr>
          <p:cNvPr id="6" name="Rectangle 6"/>
          <p:cNvSpPr>
            <a:spLocks noChangeArrowheads="1"/>
          </p:cNvSpPr>
          <p:nvPr/>
        </p:nvSpPr>
        <p:spPr bwMode="auto">
          <a:xfrm>
            <a:off x="3059832" y="116632"/>
            <a:ext cx="3168352" cy="646331"/>
          </a:xfrm>
          <a:prstGeom prst="rect">
            <a:avLst/>
          </a:prstGeom>
          <a:noFill/>
          <a:ln w="9525">
            <a:noFill/>
            <a:miter lim="800000"/>
            <a:headEnd/>
            <a:tailEnd/>
          </a:ln>
        </p:spPr>
        <p:txBody>
          <a:bodyPr wrap="square" anchor="ctr">
            <a:spAutoFit/>
          </a:bodyPr>
          <a:lstStyle/>
          <a:p>
            <a:r>
              <a:rPr lang="en-US" altLang="zh-TW" sz="3600" b="1" dirty="0">
                <a:solidFill>
                  <a:srgbClr val="002060"/>
                </a:solidFill>
                <a:latin typeface="Times New Roman" pitchFamily="18" charset="0"/>
                <a:ea typeface="新細明體" pitchFamily="18" charset="-120"/>
              </a:rPr>
              <a:t>(</a:t>
            </a:r>
            <a:r>
              <a:rPr lang="zh-TW" altLang="en-GB" sz="3600" b="1" dirty="0">
                <a:solidFill>
                  <a:srgbClr val="002060"/>
                </a:solidFill>
                <a:latin typeface="Times New Roman" pitchFamily="18" charset="0"/>
                <a:ea typeface="新細明體" pitchFamily="18" charset="-120"/>
              </a:rPr>
              <a:t>三</a:t>
            </a:r>
            <a:r>
              <a:rPr lang="en-US" altLang="zh-TW" sz="3600" b="1" dirty="0">
                <a:solidFill>
                  <a:srgbClr val="002060"/>
                </a:solidFill>
                <a:latin typeface="Times New Roman" pitchFamily="18" charset="0"/>
                <a:ea typeface="新細明體" pitchFamily="18" charset="-120"/>
              </a:rPr>
              <a:t>) </a:t>
            </a:r>
            <a:r>
              <a:rPr lang="zh-TW" altLang="en-GB" sz="3600" b="1" dirty="0">
                <a:solidFill>
                  <a:srgbClr val="002060"/>
                </a:solidFill>
                <a:latin typeface="Times New Roman" pitchFamily="18" charset="0"/>
                <a:ea typeface="新細明體" pitchFamily="18" charset="-120"/>
              </a:rPr>
              <a:t>因應之</a:t>
            </a:r>
            <a:r>
              <a:rPr lang="zh-TW" altLang="en-GB" sz="3600" b="1" dirty="0" smtClean="0">
                <a:solidFill>
                  <a:srgbClr val="002060"/>
                </a:solidFill>
                <a:latin typeface="Times New Roman" pitchFamily="18" charset="0"/>
                <a:ea typeface="新細明體" pitchFamily="18" charset="-120"/>
              </a:rPr>
              <a:t>道</a:t>
            </a:r>
            <a:endParaRPr lang="zh-TW" altLang="en-GB" sz="3600" dirty="0">
              <a:solidFill>
                <a:srgbClr val="002060"/>
              </a:solidFill>
              <a:ea typeface="新細明體" pitchFamily="18" charset="-120"/>
            </a:endParaRPr>
          </a:p>
        </p:txBody>
      </p:sp>
      <p:grpSp>
        <p:nvGrpSpPr>
          <p:cNvPr id="2" name="Group 3"/>
          <p:cNvGrpSpPr>
            <a:grpSpLocks/>
          </p:cNvGrpSpPr>
          <p:nvPr/>
        </p:nvGrpSpPr>
        <p:grpSpPr bwMode="auto">
          <a:xfrm>
            <a:off x="179512" y="1052736"/>
            <a:ext cx="3419872" cy="648071"/>
            <a:chOff x="2081" y="3090"/>
            <a:chExt cx="3610" cy="747"/>
          </a:xfrm>
        </p:grpSpPr>
        <p:sp>
          <p:nvSpPr>
            <p:cNvPr id="10" name="AutoShape 4"/>
            <p:cNvSpPr>
              <a:spLocks noChangeArrowheads="1"/>
            </p:cNvSpPr>
            <p:nvPr/>
          </p:nvSpPr>
          <p:spPr bwMode="auto">
            <a:xfrm>
              <a:off x="2081" y="3090"/>
              <a:ext cx="3610" cy="747"/>
            </a:xfrm>
            <a:prstGeom prst="roundRect">
              <a:avLst>
                <a:gd name="adj" fmla="val 50000"/>
              </a:avLst>
            </a:prstGeom>
            <a:gradFill rotWithShape="0">
              <a:gsLst>
                <a:gs pos="0">
                  <a:srgbClr val="B8B400"/>
                </a:gs>
                <a:gs pos="50000">
                  <a:srgbClr val="FFFF00"/>
                </a:gs>
                <a:gs pos="100000">
                  <a:srgbClr val="B8B400"/>
                </a:gs>
              </a:gsLst>
              <a:lin ang="18900000" scaled="1"/>
            </a:gradFill>
            <a:ln w="9525">
              <a:noFill/>
              <a:round/>
              <a:headEnd/>
              <a:tailEnd/>
            </a:ln>
          </p:spPr>
          <p:txBody>
            <a:bodyPr wrap="none" anchor="ctr"/>
            <a:lstStyle/>
            <a:p>
              <a:endParaRPr lang="zh-TW" altLang="en-US">
                <a:ea typeface="新細明體" pitchFamily="18" charset="-120"/>
              </a:endParaRPr>
            </a:p>
          </p:txBody>
        </p:sp>
        <p:sp>
          <p:nvSpPr>
            <p:cNvPr id="11" name="AutoShape 5"/>
            <p:cNvSpPr>
              <a:spLocks noChangeArrowheads="1"/>
            </p:cNvSpPr>
            <p:nvPr/>
          </p:nvSpPr>
          <p:spPr bwMode="auto">
            <a:xfrm>
              <a:off x="2376" y="3133"/>
              <a:ext cx="2858" cy="660"/>
            </a:xfrm>
            <a:prstGeom prst="roundRect">
              <a:avLst>
                <a:gd name="adj" fmla="val 50000"/>
              </a:avLst>
            </a:prstGeom>
            <a:solidFill>
              <a:srgbClr val="FFFF99"/>
            </a:solidFill>
            <a:ln w="9525">
              <a:noFill/>
              <a:round/>
              <a:headEnd/>
              <a:tailEnd/>
            </a:ln>
          </p:spPr>
          <p:txBody>
            <a:bodyPr wrap="none" anchor="ctr"/>
            <a:lstStyle/>
            <a:p>
              <a:endParaRPr lang="zh-TW" altLang="en-US">
                <a:ea typeface="新細明體" pitchFamily="18" charset="-120"/>
              </a:endParaRPr>
            </a:p>
          </p:txBody>
        </p:sp>
      </p:grpSp>
      <p:sp>
        <p:nvSpPr>
          <p:cNvPr id="12" name="矩形 11"/>
          <p:cNvSpPr/>
          <p:nvPr/>
        </p:nvSpPr>
        <p:spPr>
          <a:xfrm>
            <a:off x="755576" y="1124744"/>
            <a:ext cx="2161169" cy="523220"/>
          </a:xfrm>
          <a:prstGeom prst="rect">
            <a:avLst/>
          </a:prstGeom>
        </p:spPr>
        <p:txBody>
          <a:bodyPr wrap="none">
            <a:spAutoFit/>
          </a:bodyPr>
          <a:lstStyle/>
          <a:p>
            <a:pPr marL="342900" indent="-342900"/>
            <a:r>
              <a:rPr lang="en-US" altLang="zh-TW" sz="2800" b="1" dirty="0" smtClean="0">
                <a:solidFill>
                  <a:schemeClr val="tx1"/>
                </a:solidFill>
                <a:ea typeface="新細明體" pitchFamily="18" charset="-120"/>
              </a:rPr>
              <a:t>(1)</a:t>
            </a:r>
            <a:r>
              <a:rPr lang="zh-TW" altLang="en-US" sz="2800" b="1" dirty="0" smtClean="0">
                <a:solidFill>
                  <a:schemeClr val="tx1"/>
                </a:solidFill>
                <a:ea typeface="新細明體" pitchFamily="18" charset="-120"/>
              </a:rPr>
              <a:t> </a:t>
            </a:r>
            <a:r>
              <a:rPr lang="zh-TW" altLang="zh-TW" sz="2800" b="1" dirty="0" smtClean="0">
                <a:solidFill>
                  <a:schemeClr val="tx1"/>
                </a:solidFill>
                <a:ea typeface="新細明體" pitchFamily="18" charset="-120"/>
              </a:rPr>
              <a:t>建設公司</a:t>
            </a:r>
            <a:endParaRPr lang="en-US" altLang="zh-TW" sz="3200" b="1" dirty="0">
              <a:solidFill>
                <a:schemeClr val="tx1"/>
              </a:solidFill>
              <a:ea typeface="新細明體" pitchFamily="18" charset="-120"/>
            </a:endParaRPr>
          </a:p>
        </p:txBody>
      </p:sp>
      <p:sp>
        <p:nvSpPr>
          <p:cNvPr id="14" name="矩形 13"/>
          <p:cNvSpPr/>
          <p:nvPr/>
        </p:nvSpPr>
        <p:spPr>
          <a:xfrm>
            <a:off x="2051720" y="1844824"/>
            <a:ext cx="6318448" cy="1384995"/>
          </a:xfrm>
          <a:prstGeom prst="rect">
            <a:avLst/>
          </a:prstGeom>
        </p:spPr>
        <p:txBody>
          <a:bodyPr wrap="square">
            <a:spAutoFit/>
          </a:bodyPr>
          <a:lstStyle/>
          <a:p>
            <a:pPr marL="342900" indent="-342900"/>
            <a:r>
              <a:rPr lang="en-US" altLang="zh-TW" sz="2800" b="1" dirty="0" smtClean="0">
                <a:solidFill>
                  <a:srgbClr val="002060"/>
                </a:solidFill>
                <a:latin typeface="新細明體" pitchFamily="18" charset="-120"/>
                <a:ea typeface="新細明體" pitchFamily="18" charset="-120"/>
              </a:rPr>
              <a:t>3.</a:t>
            </a:r>
            <a:r>
              <a:rPr lang="zh-TW" altLang="zh-TW" sz="2800" b="1" dirty="0" smtClean="0">
                <a:solidFill>
                  <a:srgbClr val="002060"/>
                </a:solidFill>
                <a:latin typeface="新細明體" pitchFamily="18" charset="-120"/>
                <a:ea typeface="新細明體" pitchFamily="18" charset="-120"/>
              </a:rPr>
              <a:t>但針對目前預售尚未交屋的物件，也因為新制的關係</a:t>
            </a:r>
            <a:r>
              <a:rPr lang="zh-TW" altLang="zh-TW" sz="2800" dirty="0" smtClean="0">
                <a:solidFill>
                  <a:srgbClr val="002060"/>
                </a:solidFill>
                <a:latin typeface="新細明體" pitchFamily="18" charset="-120"/>
                <a:ea typeface="新細明體" pitchFamily="18" charset="-120"/>
              </a:rPr>
              <a:t>，可能會有</a:t>
            </a:r>
            <a:r>
              <a:rPr lang="zh-TW" altLang="zh-TW" sz="2800" b="1" dirty="0" smtClean="0">
                <a:solidFill>
                  <a:srgbClr val="002060"/>
                </a:solidFill>
                <a:latin typeface="新細明體" pitchFamily="18" charset="-120"/>
                <a:ea typeface="新細明體" pitchFamily="18" charset="-120"/>
              </a:rPr>
              <a:t>交屋前轉售</a:t>
            </a:r>
            <a:r>
              <a:rPr lang="zh-TW" altLang="zh-TW" sz="2800" dirty="0" smtClean="0">
                <a:solidFill>
                  <a:srgbClr val="002060"/>
                </a:solidFill>
                <a:latin typeface="新細明體" pitchFamily="18" charset="-120"/>
                <a:ea typeface="新細明體" pitchFamily="18" charset="-120"/>
              </a:rPr>
              <a:t>，令建商要</a:t>
            </a:r>
            <a:r>
              <a:rPr lang="zh-TW" altLang="zh-TW" sz="2800" b="1" dirty="0" smtClean="0">
                <a:solidFill>
                  <a:srgbClr val="FF0000"/>
                </a:solidFill>
                <a:latin typeface="新細明體" pitchFamily="18" charset="-120"/>
                <a:ea typeface="新細明體" pitchFamily="18" charset="-120"/>
              </a:rPr>
              <a:t>嚴防違約及退屋的情形</a:t>
            </a:r>
            <a:r>
              <a:rPr lang="zh-TW" altLang="zh-TW" sz="2800" dirty="0" smtClean="0">
                <a:solidFill>
                  <a:srgbClr val="002060"/>
                </a:solidFill>
                <a:latin typeface="新細明體" pitchFamily="18" charset="-120"/>
                <a:ea typeface="新細明體" pitchFamily="18" charset="-120"/>
              </a:rPr>
              <a:t>。</a:t>
            </a:r>
            <a:endParaRPr lang="en-US" altLang="zh-TW" sz="2800" dirty="0" smtClean="0">
              <a:solidFill>
                <a:srgbClr val="002060"/>
              </a:solidFill>
              <a:latin typeface="新細明體" pitchFamily="18" charset="-120"/>
              <a:ea typeface="新細明體" pitchFamily="18" charset="-120"/>
            </a:endParaRPr>
          </a:p>
        </p:txBody>
      </p:sp>
      <p:sp>
        <p:nvSpPr>
          <p:cNvPr id="17" name="文字方塊 16"/>
          <p:cNvSpPr txBox="1"/>
          <p:nvPr/>
        </p:nvSpPr>
        <p:spPr>
          <a:xfrm>
            <a:off x="4932040" y="3429000"/>
            <a:ext cx="4032448" cy="3108543"/>
          </a:xfrm>
          <a:prstGeom prst="rect">
            <a:avLst/>
          </a:prstGeom>
          <a:noFill/>
        </p:spPr>
        <p:txBody>
          <a:bodyPr wrap="square" rtlCol="0">
            <a:spAutoFit/>
          </a:bodyPr>
          <a:lstStyle/>
          <a:p>
            <a:r>
              <a:rPr lang="zh-TW" altLang="en-US" sz="2800" dirty="0" smtClean="0">
                <a:solidFill>
                  <a:srgbClr val="002060"/>
                </a:solidFill>
                <a:latin typeface="新細明體" pitchFamily="18" charset="-120"/>
                <a:ea typeface="新細明體" pitchFamily="18" charset="-120"/>
              </a:rPr>
              <a:t> </a:t>
            </a:r>
            <a:r>
              <a:rPr lang="en-US" altLang="zh-TW" sz="2800" b="1" dirty="0" smtClean="0">
                <a:solidFill>
                  <a:srgbClr val="002060"/>
                </a:solidFill>
                <a:latin typeface="新細明體" pitchFamily="18" charset="-120"/>
                <a:ea typeface="新細明體" pitchFamily="18" charset="-120"/>
              </a:rPr>
              <a:t>4.</a:t>
            </a:r>
            <a:r>
              <a:rPr lang="zh-TW" altLang="zh-TW" sz="2800" b="1" dirty="0" smtClean="0">
                <a:solidFill>
                  <a:srgbClr val="FF0000"/>
                </a:solidFill>
                <a:latin typeface="新細明體" pitchFamily="18" charset="-120"/>
                <a:ea typeface="新細明體" pitchFamily="18" charset="-120"/>
              </a:rPr>
              <a:t>自住</a:t>
            </a:r>
            <a:r>
              <a:rPr lang="en-US" altLang="zh-TW" sz="2800" b="1" dirty="0" smtClean="0">
                <a:solidFill>
                  <a:srgbClr val="FF0000"/>
                </a:solidFill>
                <a:latin typeface="新細明體" pitchFamily="18" charset="-120"/>
                <a:ea typeface="新細明體" pitchFamily="18" charset="-120"/>
              </a:rPr>
              <a:t>400</a:t>
            </a:r>
            <a:r>
              <a:rPr lang="zh-TW" altLang="zh-TW" sz="2800" b="1" dirty="0" smtClean="0">
                <a:solidFill>
                  <a:srgbClr val="FF0000"/>
                </a:solidFill>
                <a:latin typeface="新細明體" pitchFamily="18" charset="-120"/>
                <a:ea typeface="新細明體" pitchFamily="18" charset="-120"/>
              </a:rPr>
              <a:t>萬免所得稅的影響</a:t>
            </a:r>
            <a:r>
              <a:rPr lang="zh-TW" altLang="zh-TW" sz="2800" dirty="0" smtClean="0">
                <a:solidFill>
                  <a:srgbClr val="002060"/>
                </a:solidFill>
                <a:latin typeface="新細明體" pitchFamily="18" charset="-120"/>
                <a:ea typeface="新細明體" pitchFamily="18" charset="-120"/>
              </a:rPr>
              <a:t>，明年新制實施後，建商在各個市場、區位所推出的產品要更加審慎，</a:t>
            </a:r>
            <a:r>
              <a:rPr lang="zh-TW" altLang="zh-TW" sz="2800" b="1" dirty="0" smtClean="0">
                <a:solidFill>
                  <a:srgbClr val="FF0000"/>
                </a:solidFill>
                <a:latin typeface="新細明體" pitchFamily="18" charset="-120"/>
                <a:ea typeface="新細明體" pitchFamily="18" charset="-120"/>
              </a:rPr>
              <a:t>自用型與使用型及</a:t>
            </a:r>
            <a:r>
              <a:rPr lang="zh-TW" altLang="en-US" sz="2800" b="1" dirty="0" smtClean="0">
                <a:solidFill>
                  <a:srgbClr val="FF0000"/>
                </a:solidFill>
                <a:latin typeface="新細明體" pitchFamily="18" charset="-120"/>
                <a:ea typeface="新細明體" pitchFamily="18" charset="-120"/>
              </a:rPr>
              <a:t>中、</a:t>
            </a:r>
            <a:r>
              <a:rPr lang="zh-TW" altLang="zh-TW" sz="2800" b="1" dirty="0" smtClean="0">
                <a:solidFill>
                  <a:srgbClr val="FF0000"/>
                </a:solidFill>
                <a:latin typeface="新細明體" pitchFamily="18" charset="-120"/>
                <a:ea typeface="新細明體" pitchFamily="18" charset="-120"/>
              </a:rPr>
              <a:t>小產品較為主流需求</a:t>
            </a:r>
            <a:endParaRPr lang="zh-TW" altLang="en-US" sz="2800" dirty="0"/>
          </a:p>
        </p:txBody>
      </p:sp>
      <p:pic>
        <p:nvPicPr>
          <p:cNvPr id="60419" name="Picture 3" descr="C:\Users\User\Desktop\55ff.jpg"/>
          <p:cNvPicPr>
            <a:picLocks noChangeAspect="1" noChangeArrowheads="1"/>
          </p:cNvPicPr>
          <p:nvPr/>
        </p:nvPicPr>
        <p:blipFill>
          <a:blip r:embed="rId3" cstate="print"/>
          <a:srcRect/>
          <a:stretch>
            <a:fillRect/>
          </a:stretch>
        </p:blipFill>
        <p:spPr bwMode="auto">
          <a:xfrm>
            <a:off x="-180528" y="3140968"/>
            <a:ext cx="4752528" cy="3922369"/>
          </a:xfrm>
          <a:prstGeom prst="rect">
            <a:avLst/>
          </a:prstGeom>
          <a:noFill/>
        </p:spPr>
      </p:pic>
      <p:sp>
        <p:nvSpPr>
          <p:cNvPr id="16" name="頁尾版面配置區 6"/>
          <p:cNvSpPr txBox="1">
            <a:spLocks/>
          </p:cNvSpPr>
          <p:nvPr/>
        </p:nvSpPr>
        <p:spPr>
          <a:xfrm>
            <a:off x="251520" y="6525344"/>
            <a:ext cx="5369814"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accent2">
                    <a:lumMod val="60000"/>
                    <a:lumOff val="40000"/>
                  </a:schemeClr>
                </a:solidFill>
                <a:effectLst/>
                <a:uLnTx/>
                <a:uFillTx/>
                <a:latin typeface="Arial" pitchFamily="34" charset="0"/>
                <a:ea typeface="+mn-ea"/>
                <a:cs typeface="Arial" pitchFamily="34" charset="0"/>
              </a:rPr>
              <a:t>林秀銘</a:t>
            </a:r>
            <a:endParaRPr kumimoji="0" lang="zh-TW"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30</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620688"/>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pic>
        <p:nvPicPr>
          <p:cNvPr id="5" name="Picture 3"/>
          <p:cNvPicPr>
            <a:picLocks noChangeAspect="1" noChangeArrowheads="1"/>
          </p:cNvPicPr>
          <p:nvPr/>
        </p:nvPicPr>
        <p:blipFill>
          <a:blip r:embed="rId2" cstate="print"/>
          <a:srcRect/>
          <a:stretch>
            <a:fillRect/>
          </a:stretch>
        </p:blipFill>
        <p:spPr bwMode="auto">
          <a:xfrm>
            <a:off x="2051720" y="116632"/>
            <a:ext cx="5040560" cy="700658"/>
          </a:xfrm>
          <a:prstGeom prst="rect">
            <a:avLst/>
          </a:prstGeom>
          <a:noFill/>
          <a:ln w="9525">
            <a:noFill/>
            <a:round/>
            <a:headEnd/>
            <a:tailEnd/>
          </a:ln>
        </p:spPr>
      </p:pic>
      <p:sp>
        <p:nvSpPr>
          <p:cNvPr id="6" name="Rectangle 6"/>
          <p:cNvSpPr>
            <a:spLocks noChangeArrowheads="1"/>
          </p:cNvSpPr>
          <p:nvPr/>
        </p:nvSpPr>
        <p:spPr bwMode="auto">
          <a:xfrm>
            <a:off x="3059832" y="116632"/>
            <a:ext cx="3168352" cy="646331"/>
          </a:xfrm>
          <a:prstGeom prst="rect">
            <a:avLst/>
          </a:prstGeom>
          <a:noFill/>
          <a:ln w="9525">
            <a:noFill/>
            <a:miter lim="800000"/>
            <a:headEnd/>
            <a:tailEnd/>
          </a:ln>
        </p:spPr>
        <p:txBody>
          <a:bodyPr wrap="square" anchor="ctr">
            <a:spAutoFit/>
          </a:bodyPr>
          <a:lstStyle/>
          <a:p>
            <a:r>
              <a:rPr lang="en-US" altLang="zh-TW" sz="3600" b="1" dirty="0">
                <a:solidFill>
                  <a:srgbClr val="002060"/>
                </a:solidFill>
                <a:latin typeface="Times New Roman" pitchFamily="18" charset="0"/>
                <a:ea typeface="新細明體" pitchFamily="18" charset="-120"/>
              </a:rPr>
              <a:t>(</a:t>
            </a:r>
            <a:r>
              <a:rPr lang="zh-TW" altLang="en-GB" sz="3600" b="1" dirty="0">
                <a:solidFill>
                  <a:srgbClr val="002060"/>
                </a:solidFill>
                <a:latin typeface="Times New Roman" pitchFamily="18" charset="0"/>
                <a:ea typeface="新細明體" pitchFamily="18" charset="-120"/>
              </a:rPr>
              <a:t>三</a:t>
            </a:r>
            <a:r>
              <a:rPr lang="en-US" altLang="zh-TW" sz="3600" b="1" dirty="0">
                <a:solidFill>
                  <a:srgbClr val="002060"/>
                </a:solidFill>
                <a:latin typeface="Times New Roman" pitchFamily="18" charset="0"/>
                <a:ea typeface="新細明體" pitchFamily="18" charset="-120"/>
              </a:rPr>
              <a:t>) </a:t>
            </a:r>
            <a:r>
              <a:rPr lang="zh-TW" altLang="en-GB" sz="3600" b="1" dirty="0">
                <a:solidFill>
                  <a:srgbClr val="002060"/>
                </a:solidFill>
                <a:latin typeface="Times New Roman" pitchFamily="18" charset="0"/>
                <a:ea typeface="新細明體" pitchFamily="18" charset="-120"/>
              </a:rPr>
              <a:t>因應之</a:t>
            </a:r>
            <a:r>
              <a:rPr lang="zh-TW" altLang="en-GB" sz="3600" b="1" dirty="0" smtClean="0">
                <a:solidFill>
                  <a:srgbClr val="002060"/>
                </a:solidFill>
                <a:latin typeface="Times New Roman" pitchFamily="18" charset="0"/>
                <a:ea typeface="新細明體" pitchFamily="18" charset="-120"/>
              </a:rPr>
              <a:t>道</a:t>
            </a:r>
            <a:endParaRPr lang="zh-TW" altLang="en-GB" sz="3600" dirty="0">
              <a:solidFill>
                <a:srgbClr val="002060"/>
              </a:solidFill>
              <a:ea typeface="新細明體" pitchFamily="18" charset="-120"/>
            </a:endParaRPr>
          </a:p>
        </p:txBody>
      </p:sp>
      <p:grpSp>
        <p:nvGrpSpPr>
          <p:cNvPr id="7" name="Group 3"/>
          <p:cNvGrpSpPr>
            <a:grpSpLocks/>
          </p:cNvGrpSpPr>
          <p:nvPr/>
        </p:nvGrpSpPr>
        <p:grpSpPr bwMode="auto">
          <a:xfrm>
            <a:off x="179512" y="1052736"/>
            <a:ext cx="6516216" cy="648071"/>
            <a:chOff x="2081" y="3090"/>
            <a:chExt cx="3610" cy="747"/>
          </a:xfrm>
        </p:grpSpPr>
        <p:sp>
          <p:nvSpPr>
            <p:cNvPr id="8" name="AutoShape 4"/>
            <p:cNvSpPr>
              <a:spLocks noChangeArrowheads="1"/>
            </p:cNvSpPr>
            <p:nvPr/>
          </p:nvSpPr>
          <p:spPr bwMode="auto">
            <a:xfrm>
              <a:off x="2081" y="3090"/>
              <a:ext cx="3610" cy="747"/>
            </a:xfrm>
            <a:prstGeom prst="roundRect">
              <a:avLst>
                <a:gd name="adj" fmla="val 50000"/>
              </a:avLst>
            </a:prstGeom>
            <a:gradFill rotWithShape="0">
              <a:gsLst>
                <a:gs pos="0">
                  <a:srgbClr val="B8B400"/>
                </a:gs>
                <a:gs pos="50000">
                  <a:srgbClr val="FFFF00"/>
                </a:gs>
                <a:gs pos="100000">
                  <a:srgbClr val="B8B400"/>
                </a:gs>
              </a:gsLst>
              <a:lin ang="18900000" scaled="1"/>
            </a:gradFill>
            <a:ln w="9525">
              <a:noFill/>
              <a:round/>
              <a:headEnd/>
              <a:tailEnd/>
            </a:ln>
          </p:spPr>
          <p:txBody>
            <a:bodyPr wrap="none" anchor="ctr"/>
            <a:lstStyle/>
            <a:p>
              <a:endParaRPr lang="zh-TW" altLang="en-US">
                <a:ea typeface="新細明體" pitchFamily="18" charset="-120"/>
              </a:endParaRPr>
            </a:p>
          </p:txBody>
        </p:sp>
        <p:sp>
          <p:nvSpPr>
            <p:cNvPr id="9" name="AutoShape 5"/>
            <p:cNvSpPr>
              <a:spLocks noChangeArrowheads="1"/>
            </p:cNvSpPr>
            <p:nvPr/>
          </p:nvSpPr>
          <p:spPr bwMode="auto">
            <a:xfrm>
              <a:off x="2376" y="3133"/>
              <a:ext cx="2858" cy="660"/>
            </a:xfrm>
            <a:prstGeom prst="roundRect">
              <a:avLst>
                <a:gd name="adj" fmla="val 50000"/>
              </a:avLst>
            </a:prstGeom>
            <a:solidFill>
              <a:srgbClr val="FFFF99"/>
            </a:solidFill>
            <a:ln w="9525">
              <a:noFill/>
              <a:round/>
              <a:headEnd/>
              <a:tailEnd/>
            </a:ln>
          </p:spPr>
          <p:txBody>
            <a:bodyPr wrap="none" anchor="ctr"/>
            <a:lstStyle/>
            <a:p>
              <a:endParaRPr lang="zh-TW" altLang="en-US" dirty="0">
                <a:ea typeface="新細明體" pitchFamily="18" charset="-120"/>
              </a:endParaRPr>
            </a:p>
          </p:txBody>
        </p:sp>
      </p:grpSp>
      <p:sp>
        <p:nvSpPr>
          <p:cNvPr id="10" name="矩形 9"/>
          <p:cNvSpPr/>
          <p:nvPr/>
        </p:nvSpPr>
        <p:spPr>
          <a:xfrm>
            <a:off x="899592" y="1124744"/>
            <a:ext cx="4674678" cy="523220"/>
          </a:xfrm>
          <a:prstGeom prst="rect">
            <a:avLst/>
          </a:prstGeom>
        </p:spPr>
        <p:txBody>
          <a:bodyPr wrap="none">
            <a:spAutoFit/>
          </a:bodyPr>
          <a:lstStyle/>
          <a:p>
            <a:r>
              <a:rPr lang="en-US" altLang="zh-TW" sz="2800" b="1" dirty="0" smtClean="0">
                <a:solidFill>
                  <a:schemeClr val="tx1"/>
                </a:solidFill>
                <a:ea typeface="新細明體" pitchFamily="18" charset="-120"/>
              </a:rPr>
              <a:t>(2) </a:t>
            </a:r>
            <a:r>
              <a:rPr lang="zh-TW" altLang="zh-TW" sz="2800" b="1" dirty="0" smtClean="0">
                <a:solidFill>
                  <a:schemeClr val="tx1"/>
                </a:solidFill>
                <a:ea typeface="新細明體" pitchFamily="18" charset="-120"/>
              </a:rPr>
              <a:t>經紀人員未來的經營方向</a:t>
            </a:r>
            <a:endParaRPr lang="en-US" altLang="zh-TW" sz="2800" b="1" dirty="0" smtClean="0">
              <a:solidFill>
                <a:schemeClr val="tx1"/>
              </a:solidFill>
              <a:ea typeface="新細明體" pitchFamily="18" charset="-120"/>
            </a:endParaRPr>
          </a:p>
        </p:txBody>
      </p:sp>
      <p:grpSp>
        <p:nvGrpSpPr>
          <p:cNvPr id="13" name="Group 4"/>
          <p:cNvGrpSpPr>
            <a:grpSpLocks/>
          </p:cNvGrpSpPr>
          <p:nvPr/>
        </p:nvGrpSpPr>
        <p:grpSpPr bwMode="auto">
          <a:xfrm>
            <a:off x="179512" y="1916832"/>
            <a:ext cx="5808663" cy="3744416"/>
            <a:chOff x="1206" y="1389"/>
            <a:chExt cx="3659" cy="2217"/>
          </a:xfrm>
        </p:grpSpPr>
        <p:grpSp>
          <p:nvGrpSpPr>
            <p:cNvPr id="14" name="Group 5"/>
            <p:cNvGrpSpPr>
              <a:grpSpLocks/>
            </p:cNvGrpSpPr>
            <p:nvPr/>
          </p:nvGrpSpPr>
          <p:grpSpPr bwMode="auto">
            <a:xfrm>
              <a:off x="1206" y="1392"/>
              <a:ext cx="1751" cy="1074"/>
              <a:chOff x="1206" y="1392"/>
              <a:chExt cx="1751" cy="1074"/>
            </a:xfrm>
          </p:grpSpPr>
          <p:sp>
            <p:nvSpPr>
              <p:cNvPr id="24" name="AutoShape 6"/>
              <p:cNvSpPr>
                <a:spLocks noChangeArrowheads="1"/>
              </p:cNvSpPr>
              <p:nvPr/>
            </p:nvSpPr>
            <p:spPr bwMode="auto">
              <a:xfrm>
                <a:off x="1206" y="1458"/>
                <a:ext cx="1751" cy="1009"/>
              </a:xfrm>
              <a:prstGeom prst="roundRect">
                <a:avLst>
                  <a:gd name="adj" fmla="val 9495"/>
                </a:avLst>
              </a:prstGeom>
              <a:solidFill>
                <a:schemeClr val="accent3"/>
              </a:solidFill>
              <a:ln w="9525" cap="flat">
                <a:noFill/>
                <a:round/>
                <a:headEnd/>
                <a:tailEnd/>
              </a:ln>
              <a:effectLst>
                <a:outerShdw dist="17819" dir="2700000" algn="ctr" rotWithShape="0">
                  <a:srgbClr val="808080"/>
                </a:outerShdw>
              </a:effectLst>
            </p:spPr>
            <p:txBody>
              <a:bodyPr wrap="none" lIns="90000" tIns="46800" rIns="90000" bIns="46800" anchor="ctr"/>
              <a:lstStyle/>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zh-TW" sz="2400" b="1" dirty="0" smtClean="0">
                  <a:solidFill>
                    <a:srgbClr val="002060"/>
                  </a:solidFill>
                </a:endParaRPr>
              </a:p>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FF0000"/>
                    </a:solidFill>
                  </a:rPr>
                  <a:t>開發</a:t>
                </a:r>
                <a:r>
                  <a:rPr lang="zh-TW" altLang="zh-TW" sz="2400" b="1" dirty="0" smtClean="0">
                    <a:solidFill>
                      <a:srgbClr val="002060"/>
                    </a:solidFill>
                  </a:rPr>
                  <a:t>為銷售之母，</a:t>
                </a:r>
                <a:endParaRPr lang="en-US" altLang="zh-TW" sz="2400" b="1" dirty="0" smtClean="0">
                  <a:solidFill>
                    <a:srgbClr val="002060"/>
                  </a:solidFill>
                </a:endParaRPr>
              </a:p>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FF0000"/>
                    </a:solidFill>
                  </a:rPr>
                  <a:t>進案</a:t>
                </a:r>
                <a:r>
                  <a:rPr lang="zh-TW" altLang="zh-TW" sz="2400" b="1" dirty="0" smtClean="0">
                    <a:solidFill>
                      <a:srgbClr val="002060"/>
                    </a:solidFill>
                  </a:rPr>
                  <a:t>為業績之母</a:t>
                </a:r>
                <a:endParaRPr lang="en-US" altLang="zh-TW" sz="2400" b="1" dirty="0" smtClean="0">
                  <a:solidFill>
                    <a:srgbClr val="002060"/>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zh-TW" sz="2400" b="1" dirty="0">
                  <a:solidFill>
                    <a:srgbClr val="000000"/>
                  </a:solidFill>
                  <a:latin typeface="Arial" charset="0"/>
                  <a:ea typeface="標楷體" pitchFamily="65" charset="-120"/>
                  <a:cs typeface="Arial" charset="0"/>
                </a:endParaRPr>
              </a:p>
            </p:txBody>
          </p:sp>
          <p:sp>
            <p:nvSpPr>
              <p:cNvPr id="25" name="AutoShape 7"/>
              <p:cNvSpPr>
                <a:spLocks noChangeArrowheads="1"/>
              </p:cNvSpPr>
              <p:nvPr/>
            </p:nvSpPr>
            <p:spPr bwMode="auto">
              <a:xfrm>
                <a:off x="1389" y="1392"/>
                <a:ext cx="1388" cy="162"/>
              </a:xfrm>
              <a:prstGeom prst="roundRect">
                <a:avLst>
                  <a:gd name="adj" fmla="val 45833"/>
                </a:avLst>
              </a:prstGeom>
              <a:solidFill>
                <a:srgbClr val="C00000"/>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FFFFFF"/>
                    </a:solidFill>
                    <a:latin typeface="Arial" charset="0"/>
                    <a:ea typeface="標楷體" pitchFamily="65" charset="-120"/>
                    <a:cs typeface="Arial" charset="0"/>
                  </a:rPr>
                  <a:t>1</a:t>
                </a:r>
              </a:p>
            </p:txBody>
          </p:sp>
        </p:grpSp>
        <p:grpSp>
          <p:nvGrpSpPr>
            <p:cNvPr id="15" name="Group 8"/>
            <p:cNvGrpSpPr>
              <a:grpSpLocks/>
            </p:cNvGrpSpPr>
            <p:nvPr/>
          </p:nvGrpSpPr>
          <p:grpSpPr bwMode="auto">
            <a:xfrm>
              <a:off x="3114" y="2528"/>
              <a:ext cx="1751" cy="1075"/>
              <a:chOff x="3114" y="2528"/>
              <a:chExt cx="1751" cy="1075"/>
            </a:xfrm>
          </p:grpSpPr>
          <p:sp>
            <p:nvSpPr>
              <p:cNvPr id="22" name="AutoShape 9"/>
              <p:cNvSpPr>
                <a:spLocks noChangeArrowheads="1"/>
              </p:cNvSpPr>
              <p:nvPr/>
            </p:nvSpPr>
            <p:spPr bwMode="auto">
              <a:xfrm>
                <a:off x="3114" y="2594"/>
                <a:ext cx="1751" cy="1009"/>
              </a:xfrm>
              <a:prstGeom prst="roundRect">
                <a:avLst>
                  <a:gd name="adj" fmla="val 9495"/>
                </a:avLst>
              </a:prstGeom>
              <a:solidFill>
                <a:schemeClr val="accent3"/>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zh-TW" sz="2400" b="1" dirty="0" smtClean="0">
                  <a:solidFill>
                    <a:srgbClr val="002060"/>
                  </a:solidFill>
                </a:endParaRPr>
              </a:p>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FF0000"/>
                    </a:solidFill>
                  </a:rPr>
                  <a:t>交通及生活機能佳</a:t>
                </a:r>
                <a:endParaRPr lang="en-US" altLang="zh-TW" sz="2400" b="1" dirty="0" smtClean="0">
                  <a:solidFill>
                    <a:srgbClr val="FF0000"/>
                  </a:solidFill>
                </a:endParaRPr>
              </a:p>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002060"/>
                    </a:solidFill>
                  </a:rPr>
                  <a:t>之產品掌握商機</a:t>
                </a:r>
                <a:endParaRPr lang="zh-TW" altLang="en-US" sz="2400" dirty="0" smtClean="0"/>
              </a:p>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zh-TW" sz="2400" b="1" dirty="0" smtClean="0">
                  <a:solidFill>
                    <a:srgbClr val="002060"/>
                  </a:solidFill>
                </a:endParaRPr>
              </a:p>
            </p:txBody>
          </p:sp>
          <p:sp>
            <p:nvSpPr>
              <p:cNvPr id="23" name="AutoShape 10"/>
              <p:cNvSpPr>
                <a:spLocks noChangeArrowheads="1"/>
              </p:cNvSpPr>
              <p:nvPr/>
            </p:nvSpPr>
            <p:spPr bwMode="auto">
              <a:xfrm>
                <a:off x="3295" y="2528"/>
                <a:ext cx="1388" cy="162"/>
              </a:xfrm>
              <a:prstGeom prst="roundRect">
                <a:avLst>
                  <a:gd name="adj" fmla="val 45833"/>
                </a:avLst>
              </a:prstGeom>
              <a:solidFill>
                <a:schemeClr val="accent6">
                  <a:lumMod val="50000"/>
                </a:schemeClr>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FFFFFF"/>
                    </a:solidFill>
                    <a:latin typeface="Arial" charset="0"/>
                    <a:ea typeface="標楷體" pitchFamily="65" charset="-120"/>
                    <a:cs typeface="Arial" charset="0"/>
                  </a:rPr>
                  <a:t>5</a:t>
                </a:r>
              </a:p>
            </p:txBody>
          </p:sp>
        </p:grpSp>
        <p:grpSp>
          <p:nvGrpSpPr>
            <p:cNvPr id="16" name="Group 11"/>
            <p:cNvGrpSpPr>
              <a:grpSpLocks/>
            </p:cNvGrpSpPr>
            <p:nvPr/>
          </p:nvGrpSpPr>
          <p:grpSpPr bwMode="auto">
            <a:xfrm>
              <a:off x="1206" y="2532"/>
              <a:ext cx="1751" cy="1074"/>
              <a:chOff x="1206" y="2532"/>
              <a:chExt cx="1751" cy="1074"/>
            </a:xfrm>
          </p:grpSpPr>
          <p:sp>
            <p:nvSpPr>
              <p:cNvPr id="20" name="AutoShape 12"/>
              <p:cNvSpPr>
                <a:spLocks noChangeArrowheads="1"/>
              </p:cNvSpPr>
              <p:nvPr/>
            </p:nvSpPr>
            <p:spPr bwMode="auto">
              <a:xfrm>
                <a:off x="1206" y="2598"/>
                <a:ext cx="1751" cy="1009"/>
              </a:xfrm>
              <a:prstGeom prst="roundRect">
                <a:avLst>
                  <a:gd name="adj" fmla="val 9495"/>
                </a:avLst>
              </a:prstGeom>
              <a:solidFill>
                <a:schemeClr val="accent5">
                  <a:lumMod val="20000"/>
                  <a:lumOff val="80000"/>
                </a:schemeClr>
              </a:solidFill>
              <a:ln w="9525" cap="flat">
                <a:noFill/>
                <a:round/>
                <a:headEnd/>
                <a:tailEnd/>
              </a:ln>
              <a:effectLst>
                <a:outerShdw dist="17819" dir="2700000" algn="ctr" rotWithShape="0">
                  <a:srgbClr val="808080"/>
                </a:outerShdw>
              </a:effectLst>
            </p:spPr>
            <p:txBody>
              <a:bodyPr wrap="none" lIns="90000" tIns="46800" rIns="90000" bIns="46800" anchor="ctr"/>
              <a:lstStyle/>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zh-TW" sz="2400" b="1" dirty="0" smtClean="0">
                  <a:solidFill>
                    <a:srgbClr val="000000"/>
                  </a:solidFill>
                  <a:latin typeface="Arial" charset="0"/>
                  <a:ea typeface="標楷體" pitchFamily="65" charset="-120"/>
                  <a:cs typeface="Arial" charset="0"/>
                </a:endParaRPr>
              </a:p>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002060"/>
                    </a:solidFill>
                  </a:rPr>
                  <a:t>相對於</a:t>
                </a:r>
                <a:r>
                  <a:rPr lang="zh-TW" altLang="zh-TW" sz="2400" b="1" dirty="0" smtClean="0">
                    <a:solidFill>
                      <a:srgbClr val="FF0000"/>
                    </a:solidFill>
                  </a:rPr>
                  <a:t>中低價位</a:t>
                </a:r>
                <a:r>
                  <a:rPr lang="zh-TW" altLang="zh-TW" sz="2400" b="1" dirty="0" smtClean="0">
                    <a:solidFill>
                      <a:srgbClr val="002060"/>
                    </a:solidFill>
                  </a:rPr>
                  <a:t>的</a:t>
                </a:r>
                <a:endParaRPr lang="en-US" altLang="zh-TW" sz="2400" b="1" dirty="0" smtClean="0">
                  <a:solidFill>
                    <a:srgbClr val="002060"/>
                  </a:solidFill>
                </a:endParaRPr>
              </a:p>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002060"/>
                    </a:solidFill>
                  </a:rPr>
                  <a:t>物件，將較不受影響</a:t>
                </a:r>
                <a:endParaRPr lang="en-US" altLang="zh-TW" sz="2400" b="1" dirty="0" smtClean="0">
                  <a:solidFill>
                    <a:srgbClr val="002060"/>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zh-TW" sz="2400" b="1" dirty="0">
                  <a:solidFill>
                    <a:srgbClr val="000000"/>
                  </a:solidFill>
                  <a:latin typeface="Arial" charset="0"/>
                  <a:ea typeface="標楷體" pitchFamily="65" charset="-120"/>
                  <a:cs typeface="Arial" charset="0"/>
                </a:endParaRPr>
              </a:p>
            </p:txBody>
          </p:sp>
          <p:sp>
            <p:nvSpPr>
              <p:cNvPr id="21" name="AutoShape 13"/>
              <p:cNvSpPr>
                <a:spLocks noChangeArrowheads="1"/>
              </p:cNvSpPr>
              <p:nvPr/>
            </p:nvSpPr>
            <p:spPr bwMode="auto">
              <a:xfrm>
                <a:off x="1389" y="2532"/>
                <a:ext cx="1388" cy="162"/>
              </a:xfrm>
              <a:prstGeom prst="roundRect">
                <a:avLst>
                  <a:gd name="adj" fmla="val 45833"/>
                </a:avLst>
              </a:prstGeom>
              <a:solidFill>
                <a:srgbClr val="0070C0"/>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FFFFFF"/>
                    </a:solidFill>
                    <a:latin typeface="Arial" charset="0"/>
                    <a:ea typeface="標楷體" pitchFamily="65" charset="-120"/>
                    <a:cs typeface="Arial" charset="0"/>
                  </a:rPr>
                  <a:t>4</a:t>
                </a:r>
              </a:p>
            </p:txBody>
          </p:sp>
        </p:grpSp>
        <p:grpSp>
          <p:nvGrpSpPr>
            <p:cNvPr id="17" name="Group 14"/>
            <p:cNvGrpSpPr>
              <a:grpSpLocks/>
            </p:cNvGrpSpPr>
            <p:nvPr/>
          </p:nvGrpSpPr>
          <p:grpSpPr bwMode="auto">
            <a:xfrm>
              <a:off x="3114" y="1389"/>
              <a:ext cx="1751" cy="1074"/>
              <a:chOff x="3114" y="1389"/>
              <a:chExt cx="1751" cy="1074"/>
            </a:xfrm>
          </p:grpSpPr>
          <p:sp>
            <p:nvSpPr>
              <p:cNvPr id="18" name="AutoShape 15"/>
              <p:cNvSpPr>
                <a:spLocks noChangeArrowheads="1"/>
              </p:cNvSpPr>
              <p:nvPr/>
            </p:nvSpPr>
            <p:spPr bwMode="auto">
              <a:xfrm>
                <a:off x="3114" y="1454"/>
                <a:ext cx="1751" cy="1009"/>
              </a:xfrm>
              <a:prstGeom prst="roundRect">
                <a:avLst>
                  <a:gd name="adj" fmla="val 9495"/>
                </a:avLst>
              </a:prstGeom>
              <a:solidFill>
                <a:schemeClr val="accent3">
                  <a:lumMod val="95000"/>
                </a:schemeClr>
              </a:solidFill>
              <a:ln w="9525" cap="flat">
                <a:noFill/>
                <a:round/>
                <a:headEnd/>
                <a:tailEnd/>
              </a:ln>
              <a:effectLst>
                <a:outerShdw dist="17819" dir="2700000" algn="ctr" rotWithShape="0">
                  <a:srgbClr val="808080"/>
                </a:outerShdw>
              </a:effectLst>
            </p:spPr>
            <p:txBody>
              <a:bodyPr wrap="none" lIns="90000" tIns="46800" rIns="90000" bIns="46800" anchor="ctr"/>
              <a:lstStyle/>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zh-TW" sz="2400" b="1" dirty="0" smtClean="0">
                  <a:solidFill>
                    <a:srgbClr val="002060"/>
                  </a:solidFill>
                </a:endParaRPr>
              </a:p>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002060"/>
                    </a:solidFill>
                  </a:rPr>
                  <a:t>採取以</a:t>
                </a:r>
                <a:r>
                  <a:rPr lang="zh-TW" altLang="zh-TW" sz="2400" b="1" dirty="0" smtClean="0">
                    <a:solidFill>
                      <a:srgbClr val="FF0000"/>
                    </a:solidFill>
                  </a:rPr>
                  <a:t>社區及區域</a:t>
                </a:r>
                <a:endParaRPr lang="en-US" altLang="zh-TW" sz="2400" b="1" dirty="0" smtClean="0">
                  <a:solidFill>
                    <a:srgbClr val="FF0000"/>
                  </a:solidFill>
                </a:endParaRPr>
              </a:p>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002060"/>
                    </a:solidFill>
                  </a:rPr>
                  <a:t>精耕的經營方式</a:t>
                </a:r>
                <a:endParaRPr lang="zh-TW" altLang="en-US" sz="2400" dirty="0" smtClean="0"/>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zh-TW" sz="2400" b="1" dirty="0">
                  <a:solidFill>
                    <a:srgbClr val="000000"/>
                  </a:solidFill>
                  <a:latin typeface="Arial" charset="0"/>
                  <a:ea typeface="標楷體" pitchFamily="65" charset="-120"/>
                  <a:cs typeface="Arial" charset="0"/>
                </a:endParaRPr>
              </a:p>
            </p:txBody>
          </p:sp>
          <p:sp>
            <p:nvSpPr>
              <p:cNvPr id="19" name="AutoShape 16"/>
              <p:cNvSpPr>
                <a:spLocks noChangeArrowheads="1"/>
              </p:cNvSpPr>
              <p:nvPr/>
            </p:nvSpPr>
            <p:spPr bwMode="auto">
              <a:xfrm>
                <a:off x="3295" y="1389"/>
                <a:ext cx="1388" cy="162"/>
              </a:xfrm>
              <a:prstGeom prst="roundRect">
                <a:avLst>
                  <a:gd name="adj" fmla="val 45833"/>
                </a:avLst>
              </a:prstGeom>
              <a:solidFill>
                <a:srgbClr val="FF3300"/>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FFFFFF"/>
                    </a:solidFill>
                    <a:latin typeface="Arial" charset="0"/>
                    <a:ea typeface="標楷體" pitchFamily="65" charset="-120"/>
                    <a:cs typeface="Arial" charset="0"/>
                  </a:rPr>
                  <a:t>2</a:t>
                </a:r>
              </a:p>
            </p:txBody>
          </p:sp>
        </p:grpSp>
      </p:grpSp>
      <p:grpSp>
        <p:nvGrpSpPr>
          <p:cNvPr id="28" name="Group 4"/>
          <p:cNvGrpSpPr>
            <a:grpSpLocks/>
          </p:cNvGrpSpPr>
          <p:nvPr/>
        </p:nvGrpSpPr>
        <p:grpSpPr bwMode="auto">
          <a:xfrm>
            <a:off x="6156176" y="1916832"/>
            <a:ext cx="2779713" cy="3672408"/>
            <a:chOff x="1206" y="1392"/>
            <a:chExt cx="1751" cy="2214"/>
          </a:xfrm>
        </p:grpSpPr>
        <p:grpSp>
          <p:nvGrpSpPr>
            <p:cNvPr id="29" name="Group 5"/>
            <p:cNvGrpSpPr>
              <a:grpSpLocks/>
            </p:cNvGrpSpPr>
            <p:nvPr/>
          </p:nvGrpSpPr>
          <p:grpSpPr bwMode="auto">
            <a:xfrm>
              <a:off x="1206" y="1392"/>
              <a:ext cx="1751" cy="1075"/>
              <a:chOff x="1206" y="1392"/>
              <a:chExt cx="1751" cy="1075"/>
            </a:xfrm>
          </p:grpSpPr>
          <p:sp>
            <p:nvSpPr>
              <p:cNvPr id="39" name="AutoShape 6"/>
              <p:cNvSpPr>
                <a:spLocks noChangeArrowheads="1"/>
              </p:cNvSpPr>
              <p:nvPr/>
            </p:nvSpPr>
            <p:spPr bwMode="auto">
              <a:xfrm>
                <a:off x="1206" y="1458"/>
                <a:ext cx="1751" cy="1009"/>
              </a:xfrm>
              <a:prstGeom prst="roundRect">
                <a:avLst>
                  <a:gd name="adj" fmla="val 9495"/>
                </a:avLst>
              </a:prstGeom>
              <a:solidFill>
                <a:schemeClr val="accent3"/>
              </a:solidFill>
              <a:ln w="9525" cap="flat">
                <a:noFill/>
                <a:round/>
                <a:headEnd/>
                <a:tailEnd/>
              </a:ln>
              <a:effectLst>
                <a:outerShdw dist="17819" dir="2700000" algn="ctr" rotWithShape="0">
                  <a:srgbClr val="808080"/>
                </a:outerShdw>
              </a:effectLst>
            </p:spPr>
            <p:txBody>
              <a:bodyPr wrap="none" lIns="90000" tIns="46800" rIns="90000" bIns="46800" anchor="ctr"/>
              <a:lstStyle/>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002060"/>
                    </a:solidFill>
                  </a:rPr>
                  <a:t>業務人員正是</a:t>
                </a:r>
                <a:endParaRPr lang="en-US" altLang="zh-TW" sz="2400" b="1" dirty="0" smtClean="0">
                  <a:solidFill>
                    <a:srgbClr val="002060"/>
                  </a:solidFill>
                </a:endParaRPr>
              </a:p>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002060"/>
                    </a:solidFill>
                  </a:rPr>
                  <a:t>利用此時</a:t>
                </a:r>
                <a:r>
                  <a:rPr lang="zh-TW" altLang="zh-TW" sz="2400" b="1" dirty="0" smtClean="0">
                    <a:solidFill>
                      <a:srgbClr val="FF0000"/>
                    </a:solidFill>
                  </a:rPr>
                  <a:t>調整</a:t>
                </a:r>
                <a:endParaRPr lang="en-US" altLang="zh-TW" sz="2400" b="1" dirty="0" smtClean="0">
                  <a:solidFill>
                    <a:srgbClr val="FF0000"/>
                  </a:solidFill>
                </a:endParaRPr>
              </a:p>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FF0000"/>
                    </a:solidFill>
                  </a:rPr>
                  <a:t>自己的業務方向</a:t>
                </a:r>
                <a:endParaRPr lang="zh-TW" sz="2400" b="1" dirty="0">
                  <a:solidFill>
                    <a:srgbClr val="FF0000"/>
                  </a:solidFill>
                  <a:latin typeface="Arial" charset="0"/>
                  <a:ea typeface="標楷體" pitchFamily="65" charset="-120"/>
                  <a:cs typeface="Arial" charset="0"/>
                </a:endParaRPr>
              </a:p>
            </p:txBody>
          </p:sp>
          <p:sp>
            <p:nvSpPr>
              <p:cNvPr id="40" name="AutoShape 7"/>
              <p:cNvSpPr>
                <a:spLocks noChangeArrowheads="1"/>
              </p:cNvSpPr>
              <p:nvPr/>
            </p:nvSpPr>
            <p:spPr bwMode="auto">
              <a:xfrm>
                <a:off x="1387" y="1392"/>
                <a:ext cx="1388" cy="162"/>
              </a:xfrm>
              <a:prstGeom prst="roundRect">
                <a:avLst>
                  <a:gd name="adj" fmla="val 45833"/>
                </a:avLst>
              </a:prstGeom>
              <a:solidFill>
                <a:srgbClr val="00B050"/>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FFFFFF"/>
                    </a:solidFill>
                    <a:latin typeface="Arial" charset="0"/>
                    <a:ea typeface="標楷體" pitchFamily="65" charset="-120"/>
                    <a:cs typeface="Arial" charset="0"/>
                  </a:rPr>
                  <a:t>3</a:t>
                </a:r>
              </a:p>
            </p:txBody>
          </p:sp>
        </p:grpSp>
        <p:grpSp>
          <p:nvGrpSpPr>
            <p:cNvPr id="31" name="Group 11"/>
            <p:cNvGrpSpPr>
              <a:grpSpLocks/>
            </p:cNvGrpSpPr>
            <p:nvPr/>
          </p:nvGrpSpPr>
          <p:grpSpPr bwMode="auto">
            <a:xfrm>
              <a:off x="1206" y="2532"/>
              <a:ext cx="1751" cy="1074"/>
              <a:chOff x="1206" y="2532"/>
              <a:chExt cx="1751" cy="1074"/>
            </a:xfrm>
          </p:grpSpPr>
          <p:sp>
            <p:nvSpPr>
              <p:cNvPr id="35" name="AutoShape 12"/>
              <p:cNvSpPr>
                <a:spLocks noChangeArrowheads="1"/>
              </p:cNvSpPr>
              <p:nvPr/>
            </p:nvSpPr>
            <p:spPr bwMode="auto">
              <a:xfrm>
                <a:off x="1206" y="2598"/>
                <a:ext cx="1751" cy="1009"/>
              </a:xfrm>
              <a:prstGeom prst="roundRect">
                <a:avLst>
                  <a:gd name="adj" fmla="val 9495"/>
                </a:avLst>
              </a:prstGeom>
              <a:solidFill>
                <a:schemeClr val="accent5">
                  <a:lumMod val="20000"/>
                  <a:lumOff val="80000"/>
                </a:schemeClr>
              </a:solidFill>
              <a:ln w="9525" cap="flat">
                <a:noFill/>
                <a:round/>
                <a:headEnd/>
                <a:tailEnd/>
              </a:ln>
              <a:effectLst>
                <a:outerShdw dist="17819" dir="2700000" algn="ctr" rotWithShape="0">
                  <a:srgbClr val="808080"/>
                </a:outerShdw>
              </a:effectLst>
            </p:spPr>
            <p:txBody>
              <a:bodyPr wrap="none" lIns="90000" tIns="46800" rIns="90000" bIns="46800" anchor="ctr"/>
              <a:lstStyle/>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zh-TW" sz="2400" b="1" dirty="0" smtClean="0">
                  <a:solidFill>
                    <a:srgbClr val="000000"/>
                  </a:solidFill>
                  <a:latin typeface="Arial" charset="0"/>
                  <a:ea typeface="標楷體" pitchFamily="65" charset="-120"/>
                  <a:cs typeface="Arial" charset="0"/>
                </a:endParaRPr>
              </a:p>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2400" b="1" dirty="0" smtClean="0">
                    <a:solidFill>
                      <a:srgbClr val="FF0000"/>
                    </a:solidFill>
                  </a:rPr>
                  <a:t>中長期投資</a:t>
                </a:r>
                <a:r>
                  <a:rPr lang="zh-TW" altLang="zh-TW" sz="2400" b="1" dirty="0" smtClean="0">
                    <a:solidFill>
                      <a:srgbClr val="002060"/>
                    </a:solidFill>
                  </a:rPr>
                  <a:t>鼓勵</a:t>
                </a:r>
                <a:endParaRPr lang="zh-TW" altLang="en-US" sz="2400" dirty="0" smtClean="0"/>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zh-TW" sz="2400" b="1" dirty="0">
                  <a:solidFill>
                    <a:srgbClr val="000000"/>
                  </a:solidFill>
                  <a:latin typeface="Arial" charset="0"/>
                  <a:ea typeface="標楷體" pitchFamily="65" charset="-120"/>
                  <a:cs typeface="Arial" charset="0"/>
                </a:endParaRPr>
              </a:p>
            </p:txBody>
          </p:sp>
          <p:sp>
            <p:nvSpPr>
              <p:cNvPr id="36" name="AutoShape 13"/>
              <p:cNvSpPr>
                <a:spLocks noChangeArrowheads="1"/>
              </p:cNvSpPr>
              <p:nvPr/>
            </p:nvSpPr>
            <p:spPr bwMode="auto">
              <a:xfrm>
                <a:off x="1389" y="2532"/>
                <a:ext cx="1388" cy="162"/>
              </a:xfrm>
              <a:prstGeom prst="roundRect">
                <a:avLst>
                  <a:gd name="adj" fmla="val 45833"/>
                </a:avLst>
              </a:prstGeom>
              <a:solidFill>
                <a:srgbClr val="9900FF"/>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smtClean="0">
                    <a:solidFill>
                      <a:srgbClr val="FFFFFF"/>
                    </a:solidFill>
                    <a:latin typeface="Arial" charset="0"/>
                    <a:ea typeface="標楷體" pitchFamily="65" charset="-120"/>
                    <a:cs typeface="Arial" charset="0"/>
                  </a:rPr>
                  <a:t>6</a:t>
                </a:r>
                <a:endParaRPr lang="en-US" sz="2400" dirty="0">
                  <a:solidFill>
                    <a:srgbClr val="FFFFFF"/>
                  </a:solidFill>
                  <a:latin typeface="Arial" charset="0"/>
                  <a:ea typeface="標楷體" pitchFamily="65" charset="-120"/>
                  <a:cs typeface="Arial" charset="0"/>
                </a:endParaRPr>
              </a:p>
            </p:txBody>
          </p:sp>
        </p:grpSp>
      </p:grpSp>
      <p:sp>
        <p:nvSpPr>
          <p:cNvPr id="30"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2"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31</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bwMode="auto">
          <a:xfrm>
            <a:off x="4211960" y="2852936"/>
            <a:ext cx="4932040" cy="4005064"/>
          </a:xfrm>
          <a:prstGeom prst="rect">
            <a:avLst/>
          </a:prstGeom>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22" name="文字方塊 21"/>
          <p:cNvSpPr txBox="1"/>
          <p:nvPr/>
        </p:nvSpPr>
        <p:spPr>
          <a:xfrm>
            <a:off x="4427984" y="476672"/>
            <a:ext cx="1043608" cy="3170099"/>
          </a:xfrm>
          <a:prstGeom prst="rect">
            <a:avLst/>
          </a:prstGeom>
          <a:noFill/>
        </p:spPr>
        <p:txBody>
          <a:bodyPr wrap="square" rtlCol="0">
            <a:spAutoFit/>
          </a:bodyPr>
          <a:lstStyle/>
          <a:p>
            <a:r>
              <a:rPr lang="en-US" altLang="zh-TW" sz="20000" dirty="0" smtClean="0">
                <a:solidFill>
                  <a:schemeClr val="accent2">
                    <a:lumMod val="60000"/>
                    <a:lumOff val="40000"/>
                  </a:schemeClr>
                </a:solidFill>
                <a:latin typeface="Castellar" pitchFamily="18" charset="0"/>
              </a:rPr>
              <a:t>2</a:t>
            </a:r>
            <a:endParaRPr lang="zh-TW" altLang="en-US" sz="20000" dirty="0">
              <a:solidFill>
                <a:schemeClr val="accent2">
                  <a:lumMod val="60000"/>
                  <a:lumOff val="40000"/>
                </a:schemeClr>
              </a:solidFill>
              <a:latin typeface="Castellar" pitchFamily="18" charset="0"/>
            </a:endParaRPr>
          </a:p>
        </p:txBody>
      </p:sp>
      <p:sp>
        <p:nvSpPr>
          <p:cNvPr id="21" name="矩形 20"/>
          <p:cNvSpPr/>
          <p:nvPr/>
        </p:nvSpPr>
        <p:spPr bwMode="auto">
          <a:xfrm>
            <a:off x="0" y="3789040"/>
            <a:ext cx="4211960" cy="3068960"/>
          </a:xfrm>
          <a:prstGeom prst="rect">
            <a:avLst/>
          </a:prstGeom>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21507" name="內容版面配置區 2"/>
          <p:cNvSpPr>
            <a:spLocks noGrp="1"/>
          </p:cNvSpPr>
          <p:nvPr>
            <p:ph idx="1"/>
          </p:nvPr>
        </p:nvSpPr>
        <p:spPr bwMode="auto">
          <a:xfrm>
            <a:off x="4427984" y="2924944"/>
            <a:ext cx="4716016" cy="3672408"/>
          </a:xfrm>
          <a:noFill/>
          <a:ln>
            <a:miter lim="800000"/>
            <a:headEnd/>
            <a:tailEnd/>
          </a:ln>
        </p:spPr>
        <p:txBody>
          <a:bodyPr vert="horz" wrap="square" lIns="91440" tIns="45720" rIns="91440" bIns="45720" numCol="1" anchor="t" anchorCtr="0" compatLnSpc="1">
            <a:prstTxWarp prst="textNoShape">
              <a:avLst/>
            </a:prstTxWarp>
          </a:bodyPr>
          <a:lstStyle/>
          <a:p>
            <a:r>
              <a:rPr lang="zh-TW" altLang="en-US" sz="2400" b="1" dirty="0" smtClean="0">
                <a:latin typeface="新細明體" pitchFamily="18" charset="-120"/>
                <a:ea typeface="新細明體" pitchFamily="18" charset="-120"/>
              </a:rPr>
              <a:t>     </a:t>
            </a:r>
            <a:r>
              <a:rPr lang="zh-TW" altLang="zh-TW" sz="2400" b="1" dirty="0" smtClean="0">
                <a:solidFill>
                  <a:srgbClr val="FF0000"/>
                </a:solidFill>
                <a:latin typeface="新細明體" pitchFamily="18" charset="-120"/>
                <a:ea typeface="新細明體" pitchFamily="18" charset="-120"/>
              </a:rPr>
              <a:t>與舊制所得稅合併申報不同</a:t>
            </a:r>
            <a:r>
              <a:rPr lang="zh-TW" altLang="en-US" sz="2400" b="1" dirty="0" smtClean="0">
                <a:solidFill>
                  <a:srgbClr val="FF0000"/>
                </a:solidFill>
                <a:latin typeface="新細明體" pitchFamily="18" charset="-120"/>
                <a:ea typeface="新細明體" pitchFamily="18" charset="-120"/>
              </a:rPr>
              <a:t>。</a:t>
            </a:r>
            <a:endParaRPr lang="en-US" altLang="zh-TW" sz="2400" b="1" dirty="0" smtClean="0">
              <a:solidFill>
                <a:srgbClr val="FF0000"/>
              </a:solidFill>
              <a:latin typeface="新細明體" pitchFamily="18" charset="-120"/>
              <a:ea typeface="新細明體" pitchFamily="18" charset="-120"/>
            </a:endParaRPr>
          </a:p>
          <a:p>
            <a:r>
              <a:rPr lang="zh-TW" altLang="en-US" sz="2400" b="1" dirty="0" smtClean="0">
                <a:latin typeface="新細明體" pitchFamily="18" charset="-120"/>
                <a:ea typeface="新細明體" pitchFamily="18" charset="-120"/>
              </a:rPr>
              <a:t>     </a:t>
            </a:r>
            <a:r>
              <a:rPr lang="zh-TW" altLang="zh-TW" sz="2400" b="1" dirty="0" smtClean="0">
                <a:latin typeface="新細明體" pitchFamily="18" charset="-120"/>
                <a:ea typeface="新細明體" pitchFamily="18" charset="-120"/>
              </a:rPr>
              <a:t>房地合一所得稅採分離申報，</a:t>
            </a:r>
            <a:r>
              <a:rPr lang="en-US" altLang="zh-TW" sz="2400" b="1" dirty="0" smtClean="0">
                <a:solidFill>
                  <a:srgbClr val="FF0000"/>
                </a:solidFill>
                <a:latin typeface="新細明體" pitchFamily="18" charset="-120"/>
                <a:ea typeface="新細明體" pitchFamily="18" charset="-120"/>
              </a:rPr>
              <a:t>2016</a:t>
            </a:r>
            <a:r>
              <a:rPr lang="zh-TW" altLang="zh-TW" sz="2400" b="1" dirty="0" smtClean="0">
                <a:solidFill>
                  <a:srgbClr val="FF0000"/>
                </a:solidFill>
                <a:latin typeface="新細明體" pitchFamily="18" charset="-120"/>
                <a:ea typeface="新細明體" pitchFamily="18" charset="-120"/>
              </a:rPr>
              <a:t>年起代書將增加交易案件申報房地合一業務</a:t>
            </a:r>
            <a:r>
              <a:rPr lang="zh-TW" altLang="zh-TW" sz="2400" b="1" dirty="0" smtClean="0">
                <a:latin typeface="新細明體" pitchFamily="18" charset="-120"/>
                <a:ea typeface="新細明體" pitchFamily="18" charset="-120"/>
              </a:rPr>
              <a:t>。</a:t>
            </a:r>
            <a:r>
              <a:rPr lang="zh-TW" altLang="zh-TW" sz="2400" dirty="0" smtClean="0">
                <a:latin typeface="新細明體" pitchFamily="18" charset="-120"/>
                <a:ea typeface="新細明體" pitchFamily="18" charset="-120"/>
              </a:rPr>
              <a:t>新制房地合一應於房屋、土地完成所有權</a:t>
            </a:r>
            <a:r>
              <a:rPr lang="zh-TW" altLang="zh-TW" sz="2400" b="1" dirty="0" smtClean="0">
                <a:latin typeface="新細明體" pitchFamily="18" charset="-120"/>
                <a:ea typeface="新細明體" pitchFamily="18" charset="-120"/>
              </a:rPr>
              <a:t>移轉登記日之次日起算三十日內申報納稅，</a:t>
            </a:r>
            <a:r>
              <a:rPr lang="zh-TW" altLang="zh-TW" sz="2400" dirty="0" smtClean="0">
                <a:latin typeface="新細明體" pitchFamily="18" charset="-120"/>
                <a:ea typeface="新細明體" pitchFamily="18" charset="-120"/>
              </a:rPr>
              <a:t>代書會增加交易案件申報業務並</a:t>
            </a:r>
            <a:r>
              <a:rPr lang="zh-TW" altLang="zh-TW" sz="2400" dirty="0" smtClean="0">
                <a:solidFill>
                  <a:srgbClr val="FF0000"/>
                </a:solidFill>
                <a:latin typeface="新細明體" pitchFamily="18" charset="-120"/>
                <a:ea typeface="新細明體" pitchFamily="18" charset="-120"/>
              </a:rPr>
              <a:t>增加報酬</a:t>
            </a:r>
            <a:r>
              <a:rPr lang="zh-TW" altLang="zh-TW" sz="2400" dirty="0" smtClean="0">
                <a:latin typeface="新細明體" pitchFamily="18" charset="-120"/>
                <a:ea typeface="新細明體" pitchFamily="18" charset="-120"/>
              </a:rPr>
              <a:t>。</a:t>
            </a:r>
          </a:p>
          <a:p>
            <a:endParaRPr lang="en-US" altLang="zh-TW" sz="2400" b="1" dirty="0" smtClean="0">
              <a:latin typeface="新細明體" pitchFamily="18" charset="-120"/>
              <a:ea typeface="新細明體" pitchFamily="18" charset="-120"/>
            </a:endParaRPr>
          </a:p>
          <a:p>
            <a:endParaRPr lang="zh-TW" altLang="zh-TW" sz="2400" dirty="0" smtClean="0">
              <a:latin typeface="新細明體" pitchFamily="18" charset="-120"/>
              <a:ea typeface="新細明體" pitchFamily="18" charset="-120"/>
            </a:endParaRPr>
          </a:p>
          <a:p>
            <a:endParaRPr lang="zh-TW" altLang="en-US" sz="2400" dirty="0" smtClean="0">
              <a:latin typeface="新細明體" pitchFamily="18" charset="-120"/>
              <a:ea typeface="新細明體" pitchFamily="18" charset="-120"/>
            </a:endParaRPr>
          </a:p>
        </p:txBody>
      </p:sp>
      <p:sp>
        <p:nvSpPr>
          <p:cNvPr id="4" name="矩形 3"/>
          <p:cNvSpPr/>
          <p:nvPr/>
        </p:nvSpPr>
        <p:spPr bwMode="auto">
          <a:xfrm>
            <a:off x="0" y="620688"/>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pic>
        <p:nvPicPr>
          <p:cNvPr id="5" name="Picture 3"/>
          <p:cNvPicPr>
            <a:picLocks noChangeAspect="1" noChangeArrowheads="1"/>
          </p:cNvPicPr>
          <p:nvPr/>
        </p:nvPicPr>
        <p:blipFill>
          <a:blip r:embed="rId2" cstate="print"/>
          <a:srcRect/>
          <a:stretch>
            <a:fillRect/>
          </a:stretch>
        </p:blipFill>
        <p:spPr bwMode="auto">
          <a:xfrm>
            <a:off x="1907704" y="116632"/>
            <a:ext cx="5328592" cy="700658"/>
          </a:xfrm>
          <a:prstGeom prst="rect">
            <a:avLst/>
          </a:prstGeom>
          <a:noFill/>
          <a:ln w="9525">
            <a:noFill/>
            <a:round/>
            <a:headEnd/>
            <a:tailEnd/>
          </a:ln>
        </p:spPr>
      </p:pic>
      <p:sp>
        <p:nvSpPr>
          <p:cNvPr id="6" name="Rectangle 6"/>
          <p:cNvSpPr>
            <a:spLocks noChangeArrowheads="1"/>
          </p:cNvSpPr>
          <p:nvPr/>
        </p:nvSpPr>
        <p:spPr bwMode="auto">
          <a:xfrm>
            <a:off x="3059832" y="116632"/>
            <a:ext cx="3168352" cy="646331"/>
          </a:xfrm>
          <a:prstGeom prst="rect">
            <a:avLst/>
          </a:prstGeom>
          <a:noFill/>
          <a:ln w="9525">
            <a:noFill/>
            <a:miter lim="800000"/>
            <a:headEnd/>
            <a:tailEnd/>
          </a:ln>
        </p:spPr>
        <p:txBody>
          <a:bodyPr wrap="square" anchor="ctr">
            <a:spAutoFit/>
          </a:bodyPr>
          <a:lstStyle/>
          <a:p>
            <a:r>
              <a:rPr lang="en-US" altLang="zh-TW" sz="3600" b="1" dirty="0">
                <a:solidFill>
                  <a:srgbClr val="002060"/>
                </a:solidFill>
                <a:latin typeface="Times New Roman" pitchFamily="18" charset="0"/>
                <a:ea typeface="新細明體" pitchFamily="18" charset="-120"/>
              </a:rPr>
              <a:t>(</a:t>
            </a:r>
            <a:r>
              <a:rPr lang="zh-TW" altLang="en-GB" sz="3600" b="1" dirty="0">
                <a:solidFill>
                  <a:srgbClr val="002060"/>
                </a:solidFill>
                <a:latin typeface="Times New Roman" pitchFamily="18" charset="0"/>
                <a:ea typeface="新細明體" pitchFamily="18" charset="-120"/>
              </a:rPr>
              <a:t>三</a:t>
            </a:r>
            <a:r>
              <a:rPr lang="en-US" altLang="zh-TW" sz="3600" b="1" dirty="0">
                <a:solidFill>
                  <a:srgbClr val="002060"/>
                </a:solidFill>
                <a:latin typeface="Times New Roman" pitchFamily="18" charset="0"/>
                <a:ea typeface="新細明體" pitchFamily="18" charset="-120"/>
              </a:rPr>
              <a:t>) </a:t>
            </a:r>
            <a:r>
              <a:rPr lang="zh-TW" altLang="en-GB" sz="3600" b="1" dirty="0">
                <a:solidFill>
                  <a:srgbClr val="002060"/>
                </a:solidFill>
                <a:latin typeface="Times New Roman" pitchFamily="18" charset="0"/>
                <a:ea typeface="新細明體" pitchFamily="18" charset="-120"/>
              </a:rPr>
              <a:t>因應之</a:t>
            </a:r>
            <a:r>
              <a:rPr lang="zh-TW" altLang="en-GB" sz="3600" b="1" dirty="0" smtClean="0">
                <a:solidFill>
                  <a:srgbClr val="002060"/>
                </a:solidFill>
                <a:latin typeface="Times New Roman" pitchFamily="18" charset="0"/>
                <a:ea typeface="新細明體" pitchFamily="18" charset="-120"/>
              </a:rPr>
              <a:t>道</a:t>
            </a:r>
            <a:endParaRPr lang="zh-TW" altLang="en-GB" sz="3600" dirty="0">
              <a:solidFill>
                <a:srgbClr val="002060"/>
              </a:solidFill>
              <a:ea typeface="新細明體" pitchFamily="18" charset="-120"/>
            </a:endParaRPr>
          </a:p>
        </p:txBody>
      </p:sp>
      <p:grpSp>
        <p:nvGrpSpPr>
          <p:cNvPr id="8" name="Group 3"/>
          <p:cNvGrpSpPr>
            <a:grpSpLocks/>
          </p:cNvGrpSpPr>
          <p:nvPr/>
        </p:nvGrpSpPr>
        <p:grpSpPr bwMode="auto">
          <a:xfrm>
            <a:off x="251520" y="908720"/>
            <a:ext cx="3816424" cy="648071"/>
            <a:chOff x="2081" y="3090"/>
            <a:chExt cx="3610" cy="747"/>
          </a:xfrm>
        </p:grpSpPr>
        <p:sp>
          <p:nvSpPr>
            <p:cNvPr id="9" name="AutoShape 4"/>
            <p:cNvSpPr>
              <a:spLocks noChangeArrowheads="1"/>
            </p:cNvSpPr>
            <p:nvPr/>
          </p:nvSpPr>
          <p:spPr bwMode="auto">
            <a:xfrm>
              <a:off x="2081" y="3090"/>
              <a:ext cx="3610" cy="747"/>
            </a:xfrm>
            <a:prstGeom prst="roundRect">
              <a:avLst>
                <a:gd name="adj" fmla="val 50000"/>
              </a:avLst>
            </a:prstGeom>
            <a:gradFill rotWithShape="0">
              <a:gsLst>
                <a:gs pos="0">
                  <a:srgbClr val="B8B400"/>
                </a:gs>
                <a:gs pos="50000">
                  <a:srgbClr val="FFFF00"/>
                </a:gs>
                <a:gs pos="100000">
                  <a:srgbClr val="B8B400"/>
                </a:gs>
              </a:gsLst>
              <a:lin ang="18900000" scaled="1"/>
            </a:gradFill>
            <a:ln w="9525">
              <a:noFill/>
              <a:round/>
              <a:headEnd/>
              <a:tailEnd/>
            </a:ln>
          </p:spPr>
          <p:txBody>
            <a:bodyPr wrap="none" anchor="ctr"/>
            <a:lstStyle/>
            <a:p>
              <a:endParaRPr lang="zh-TW" altLang="en-US">
                <a:ea typeface="新細明體" pitchFamily="18" charset="-120"/>
              </a:endParaRPr>
            </a:p>
          </p:txBody>
        </p:sp>
        <p:sp>
          <p:nvSpPr>
            <p:cNvPr id="10" name="AutoShape 5"/>
            <p:cNvSpPr>
              <a:spLocks noChangeArrowheads="1"/>
            </p:cNvSpPr>
            <p:nvPr/>
          </p:nvSpPr>
          <p:spPr bwMode="auto">
            <a:xfrm>
              <a:off x="2376" y="3133"/>
              <a:ext cx="2858" cy="660"/>
            </a:xfrm>
            <a:prstGeom prst="roundRect">
              <a:avLst>
                <a:gd name="adj" fmla="val 50000"/>
              </a:avLst>
            </a:prstGeom>
            <a:solidFill>
              <a:srgbClr val="FFFF99"/>
            </a:solidFill>
            <a:ln w="9525">
              <a:noFill/>
              <a:round/>
              <a:headEnd/>
              <a:tailEnd/>
            </a:ln>
          </p:spPr>
          <p:txBody>
            <a:bodyPr wrap="none" anchor="ctr"/>
            <a:lstStyle/>
            <a:p>
              <a:endParaRPr lang="zh-TW" altLang="en-US" dirty="0">
                <a:ea typeface="新細明體" pitchFamily="18" charset="-120"/>
              </a:endParaRPr>
            </a:p>
          </p:txBody>
        </p:sp>
      </p:grpSp>
      <p:sp>
        <p:nvSpPr>
          <p:cNvPr id="11" name="矩形 10"/>
          <p:cNvSpPr/>
          <p:nvPr/>
        </p:nvSpPr>
        <p:spPr>
          <a:xfrm>
            <a:off x="683568" y="980728"/>
            <a:ext cx="2661306" cy="523220"/>
          </a:xfrm>
          <a:prstGeom prst="rect">
            <a:avLst/>
          </a:prstGeom>
        </p:spPr>
        <p:txBody>
          <a:bodyPr wrap="none">
            <a:spAutoFit/>
          </a:bodyPr>
          <a:lstStyle/>
          <a:p>
            <a:r>
              <a:rPr lang="en-US" altLang="zh-TW" sz="2800" b="1" dirty="0" smtClean="0">
                <a:solidFill>
                  <a:schemeClr val="tx1"/>
                </a:solidFill>
                <a:ea typeface="新細明體" pitchFamily="18" charset="-120"/>
              </a:rPr>
              <a:t>(3)</a:t>
            </a:r>
            <a:r>
              <a:rPr lang="zh-TW" altLang="zh-TW" sz="2800" b="1" dirty="0" smtClean="0">
                <a:solidFill>
                  <a:schemeClr val="tx1"/>
                </a:solidFill>
                <a:ea typeface="新細明體" pitchFamily="18" charset="-120"/>
              </a:rPr>
              <a:t>地政士</a:t>
            </a:r>
            <a:r>
              <a:rPr lang="en-US" altLang="zh-TW" sz="2800" b="1" dirty="0" smtClean="0">
                <a:solidFill>
                  <a:schemeClr val="tx1"/>
                </a:solidFill>
                <a:ea typeface="新細明體" pitchFamily="18" charset="-120"/>
              </a:rPr>
              <a:t>(</a:t>
            </a:r>
            <a:r>
              <a:rPr lang="zh-TW" altLang="zh-TW" sz="2800" b="1" dirty="0" smtClean="0">
                <a:solidFill>
                  <a:schemeClr val="tx1"/>
                </a:solidFill>
                <a:ea typeface="新細明體" pitchFamily="18" charset="-120"/>
              </a:rPr>
              <a:t>代書</a:t>
            </a:r>
            <a:r>
              <a:rPr lang="en-US" altLang="zh-TW" sz="2800" b="1" dirty="0" smtClean="0">
                <a:solidFill>
                  <a:schemeClr val="tx1"/>
                </a:solidFill>
                <a:ea typeface="新細明體" pitchFamily="18" charset="-120"/>
              </a:rPr>
              <a:t>)</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132856"/>
            <a:ext cx="3024336" cy="3022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文字方塊 17"/>
          <p:cNvSpPr txBox="1"/>
          <p:nvPr/>
        </p:nvSpPr>
        <p:spPr>
          <a:xfrm>
            <a:off x="1187624" y="4797152"/>
            <a:ext cx="3024336" cy="954107"/>
          </a:xfrm>
          <a:prstGeom prst="rect">
            <a:avLst/>
          </a:prstGeom>
          <a:solidFill>
            <a:schemeClr val="accent2">
              <a:lumMod val="50000"/>
            </a:schemeClr>
          </a:solidFill>
        </p:spPr>
        <p:txBody>
          <a:bodyPr wrap="square" rtlCol="0">
            <a:spAutoFit/>
          </a:bodyPr>
          <a:lstStyle/>
          <a:p>
            <a:pPr algn="ctr"/>
            <a:r>
              <a:rPr lang="zh-TW" altLang="en-US" sz="2800" b="1" dirty="0" smtClean="0">
                <a:ea typeface="新細明體" pitchFamily="18" charset="-120"/>
              </a:rPr>
              <a:t>年</a:t>
            </a:r>
            <a:r>
              <a:rPr lang="zh-TW" altLang="zh-TW" sz="2800" b="1" dirty="0" smtClean="0">
                <a:ea typeface="新細明體" pitchFamily="18" charset="-120"/>
              </a:rPr>
              <a:t>底前贈與規劃案件增加</a:t>
            </a:r>
            <a:endParaRPr lang="zh-TW" altLang="zh-TW" sz="2800" dirty="0" smtClean="0">
              <a:ea typeface="新細明體" pitchFamily="18" charset="-120"/>
            </a:endParaRPr>
          </a:p>
        </p:txBody>
      </p:sp>
      <p:sp>
        <p:nvSpPr>
          <p:cNvPr id="20" name="文字方塊 19"/>
          <p:cNvSpPr txBox="1"/>
          <p:nvPr/>
        </p:nvSpPr>
        <p:spPr>
          <a:xfrm>
            <a:off x="0" y="1412776"/>
            <a:ext cx="1043608" cy="3170099"/>
          </a:xfrm>
          <a:prstGeom prst="rect">
            <a:avLst/>
          </a:prstGeom>
          <a:noFill/>
        </p:spPr>
        <p:txBody>
          <a:bodyPr wrap="square" rtlCol="0">
            <a:spAutoFit/>
          </a:bodyPr>
          <a:lstStyle/>
          <a:p>
            <a:r>
              <a:rPr lang="en-US" altLang="zh-TW" sz="20000" dirty="0" smtClean="0">
                <a:solidFill>
                  <a:schemeClr val="accent2">
                    <a:lumMod val="60000"/>
                    <a:lumOff val="40000"/>
                  </a:schemeClr>
                </a:solidFill>
                <a:latin typeface="Castellar" pitchFamily="18" charset="0"/>
              </a:rPr>
              <a:t>1</a:t>
            </a:r>
            <a:endParaRPr lang="zh-TW" altLang="en-US" sz="20000" dirty="0">
              <a:solidFill>
                <a:schemeClr val="accent2">
                  <a:lumMod val="60000"/>
                  <a:lumOff val="40000"/>
                </a:schemeClr>
              </a:solidFill>
              <a:latin typeface="Castellar" pitchFamily="18" charset="0"/>
            </a:endParaRPr>
          </a:p>
        </p:txBody>
      </p:sp>
      <p:sp>
        <p:nvSpPr>
          <p:cNvPr id="24" name="甜甜圈 23"/>
          <p:cNvSpPr/>
          <p:nvPr/>
        </p:nvSpPr>
        <p:spPr bwMode="auto">
          <a:xfrm>
            <a:off x="4572000" y="2996952"/>
            <a:ext cx="288032" cy="288032"/>
          </a:xfrm>
          <a:prstGeom prst="donut">
            <a:avLst/>
          </a:prstGeom>
          <a:solidFill>
            <a:srgbClr val="99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25" name="甜甜圈 24"/>
          <p:cNvSpPr/>
          <p:nvPr/>
        </p:nvSpPr>
        <p:spPr bwMode="auto">
          <a:xfrm>
            <a:off x="4572000" y="3501008"/>
            <a:ext cx="288032" cy="288032"/>
          </a:xfrm>
          <a:prstGeom prst="donut">
            <a:avLst/>
          </a:prstGeom>
          <a:solidFill>
            <a:srgbClr val="99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9"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32</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bwMode="auto">
          <a:xfrm>
            <a:off x="0" y="764704"/>
            <a:ext cx="9144000" cy="6093296"/>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grpSp>
        <p:nvGrpSpPr>
          <p:cNvPr id="7" name="Group 3"/>
          <p:cNvGrpSpPr>
            <a:grpSpLocks/>
          </p:cNvGrpSpPr>
          <p:nvPr/>
        </p:nvGrpSpPr>
        <p:grpSpPr bwMode="auto">
          <a:xfrm>
            <a:off x="0" y="980727"/>
            <a:ext cx="5940152" cy="864097"/>
            <a:chOff x="2081" y="3090"/>
            <a:chExt cx="3610" cy="1992"/>
          </a:xfrm>
        </p:grpSpPr>
        <p:sp>
          <p:nvSpPr>
            <p:cNvPr id="8" name="AutoShape 4"/>
            <p:cNvSpPr>
              <a:spLocks noChangeArrowheads="1"/>
            </p:cNvSpPr>
            <p:nvPr/>
          </p:nvSpPr>
          <p:spPr bwMode="auto">
            <a:xfrm>
              <a:off x="2081" y="3090"/>
              <a:ext cx="3610" cy="1992"/>
            </a:xfrm>
            <a:prstGeom prst="roundRect">
              <a:avLst>
                <a:gd name="adj" fmla="val 50000"/>
              </a:avLst>
            </a:prstGeom>
            <a:gradFill rotWithShape="0">
              <a:gsLst>
                <a:gs pos="0">
                  <a:srgbClr val="B8B400"/>
                </a:gs>
                <a:gs pos="50000">
                  <a:srgbClr val="FFFF00"/>
                </a:gs>
                <a:gs pos="100000">
                  <a:srgbClr val="B8B400"/>
                </a:gs>
              </a:gsLst>
              <a:lin ang="18900000" scaled="1"/>
            </a:gradFill>
            <a:ln w="9525">
              <a:noFill/>
              <a:round/>
              <a:headEnd/>
              <a:tailEnd/>
            </a:ln>
          </p:spPr>
          <p:txBody>
            <a:bodyPr wrap="none" anchor="ctr"/>
            <a:lstStyle/>
            <a:p>
              <a:endParaRPr lang="zh-TW" altLang="en-US">
                <a:ea typeface="新細明體" pitchFamily="18" charset="-120"/>
              </a:endParaRPr>
            </a:p>
          </p:txBody>
        </p:sp>
        <p:sp>
          <p:nvSpPr>
            <p:cNvPr id="9" name="AutoShape 5"/>
            <p:cNvSpPr>
              <a:spLocks noChangeArrowheads="1"/>
            </p:cNvSpPr>
            <p:nvPr/>
          </p:nvSpPr>
          <p:spPr bwMode="auto">
            <a:xfrm>
              <a:off x="2365" y="3090"/>
              <a:ext cx="3052" cy="1866"/>
            </a:xfrm>
            <a:prstGeom prst="roundRect">
              <a:avLst>
                <a:gd name="adj" fmla="val 50000"/>
              </a:avLst>
            </a:prstGeom>
            <a:solidFill>
              <a:srgbClr val="FFFF99"/>
            </a:solidFill>
            <a:ln w="9525">
              <a:noFill/>
              <a:round/>
              <a:headEnd/>
              <a:tailEnd/>
            </a:ln>
          </p:spPr>
          <p:txBody>
            <a:bodyPr wrap="none" anchor="ctr"/>
            <a:lstStyle/>
            <a:p>
              <a:endParaRPr lang="zh-TW" altLang="en-US" dirty="0">
                <a:ea typeface="新細明體" pitchFamily="18" charset="-120"/>
              </a:endParaRPr>
            </a:p>
          </p:txBody>
        </p:sp>
      </p:grpSp>
      <p:sp>
        <p:nvSpPr>
          <p:cNvPr id="22530" name="標題 1"/>
          <p:cNvSpPr>
            <a:spLocks noGrp="1"/>
          </p:cNvSpPr>
          <p:nvPr>
            <p:ph type="title"/>
          </p:nvPr>
        </p:nvSpPr>
        <p:spPr bwMode="auto">
          <a:xfrm>
            <a:off x="611560" y="980728"/>
            <a:ext cx="4320480" cy="1656184"/>
          </a:xfrm>
          <a:noFill/>
          <a:ln>
            <a:miter lim="800000"/>
            <a:headEnd/>
            <a:tailEnd/>
          </a:ln>
        </p:spPr>
        <p:txBody>
          <a:bodyPr vert="horz" wrap="square" lIns="91440" tIns="45720" rIns="91440" bIns="45720" numCol="1" anchor="t" anchorCtr="0" compatLnSpc="1">
            <a:prstTxWarp prst="textNoShape">
              <a:avLst/>
            </a:prstTxWarp>
          </a:bodyPr>
          <a:lstStyle/>
          <a:p>
            <a:r>
              <a:rPr lang="en-US" altLang="zh-TW" sz="2400" b="1" dirty="0" smtClean="0">
                <a:ea typeface="新細明體" pitchFamily="18" charset="-120"/>
              </a:rPr>
              <a:t>4. </a:t>
            </a:r>
            <a:r>
              <a:rPr lang="zh-TW" altLang="zh-TW" sz="2400" b="1" dirty="0" smtClean="0">
                <a:ea typeface="新細明體" pitchFamily="18" charset="-120"/>
              </a:rPr>
              <a:t>給予不同需求的房地產買賣</a:t>
            </a:r>
            <a:r>
              <a:rPr lang="en-US" altLang="zh-TW" sz="2400" b="1" dirty="0" smtClean="0">
                <a:ea typeface="新細明體" pitchFamily="18" charset="-120"/>
              </a:rPr>
              <a:t/>
            </a:r>
            <a:br>
              <a:rPr lang="en-US" altLang="zh-TW" sz="2400" b="1" dirty="0" smtClean="0">
                <a:ea typeface="新細明體" pitchFamily="18" charset="-120"/>
              </a:rPr>
            </a:br>
            <a:r>
              <a:rPr lang="zh-TW" altLang="zh-TW" sz="2400" b="1" dirty="0" smtClean="0">
                <a:ea typeface="新細明體" pitchFamily="18" charset="-120"/>
              </a:rPr>
              <a:t>之消費者有利的建議</a:t>
            </a:r>
            <a:r>
              <a:rPr lang="en-US" altLang="zh-TW" sz="2400" b="1" dirty="0" smtClean="0">
                <a:ea typeface="新細明體" pitchFamily="18" charset="-120"/>
              </a:rPr>
              <a:t/>
            </a:r>
            <a:br>
              <a:rPr lang="en-US" altLang="zh-TW" sz="2400" b="1" dirty="0" smtClean="0">
                <a:ea typeface="新細明體" pitchFamily="18" charset="-120"/>
              </a:rPr>
            </a:br>
            <a:endParaRPr lang="zh-TW" altLang="en-US" sz="2400" dirty="0" smtClean="0">
              <a:ea typeface="新細明體" pitchFamily="18" charset="-120"/>
            </a:endParaRPr>
          </a:p>
        </p:txBody>
      </p:sp>
      <p:sp>
        <p:nvSpPr>
          <p:cNvPr id="22531" name="內容版面配置區 2"/>
          <p:cNvSpPr>
            <a:spLocks noGrp="1"/>
          </p:cNvSpPr>
          <p:nvPr>
            <p:ph idx="1"/>
          </p:nvPr>
        </p:nvSpPr>
        <p:spPr bwMode="auto">
          <a:xfrm>
            <a:off x="0" y="5805264"/>
            <a:ext cx="9144000" cy="864096"/>
          </a:xfrm>
          <a:solidFill>
            <a:schemeClr val="accent2">
              <a:lumMod val="50000"/>
            </a:schemeClr>
          </a:solidFill>
          <a:ln>
            <a:miter lim="800000"/>
            <a:headEnd/>
            <a:tailEnd/>
          </a:ln>
        </p:spPr>
        <p:txBody>
          <a:bodyPr vert="horz" wrap="square" lIns="91440" tIns="45720" rIns="91440" bIns="45720" numCol="1" anchor="t" anchorCtr="0" compatLnSpc="1">
            <a:prstTxWarp prst="textNoShape">
              <a:avLst/>
            </a:prstTxWarp>
          </a:bodyPr>
          <a:lstStyle/>
          <a:p>
            <a:pPr latinLnBrk="1"/>
            <a:r>
              <a:rPr lang="zh-TW" altLang="zh-TW" sz="2400" b="1" dirty="0" smtClean="0">
                <a:solidFill>
                  <a:schemeClr val="bg1">
                    <a:lumMod val="95000"/>
                  </a:schemeClr>
                </a:solidFill>
                <a:ea typeface="新細明體" pitchFamily="18" charset="-120"/>
              </a:rPr>
              <a:t>而未來的市場的交易量與交易價將為『量緩昇，價緩漲』的情形，特別值得消費者留意。</a:t>
            </a:r>
            <a:endParaRPr lang="zh-TW" altLang="zh-TW" sz="2400" dirty="0" smtClean="0">
              <a:solidFill>
                <a:schemeClr val="bg1">
                  <a:lumMod val="95000"/>
                </a:schemeClr>
              </a:solidFill>
              <a:ea typeface="新細明體" pitchFamily="18" charset="-120"/>
            </a:endParaRPr>
          </a:p>
          <a:p>
            <a:endParaRPr lang="zh-TW" altLang="en-US" sz="2400" dirty="0" smtClean="0">
              <a:solidFill>
                <a:schemeClr val="bg1">
                  <a:lumMod val="95000"/>
                </a:schemeClr>
              </a:solidFill>
              <a:ea typeface="新細明體" pitchFamily="18" charset="-120"/>
            </a:endParaRPr>
          </a:p>
        </p:txBody>
      </p:sp>
      <p:sp>
        <p:nvSpPr>
          <p:cNvPr id="4" name="矩形 3"/>
          <p:cNvSpPr/>
          <p:nvPr/>
        </p:nvSpPr>
        <p:spPr bwMode="auto">
          <a:xfrm>
            <a:off x="0" y="620688"/>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pic>
        <p:nvPicPr>
          <p:cNvPr id="5" name="Picture 3"/>
          <p:cNvPicPr>
            <a:picLocks noChangeAspect="1" noChangeArrowheads="1"/>
          </p:cNvPicPr>
          <p:nvPr/>
        </p:nvPicPr>
        <p:blipFill>
          <a:blip r:embed="rId2" cstate="print"/>
          <a:srcRect/>
          <a:stretch>
            <a:fillRect/>
          </a:stretch>
        </p:blipFill>
        <p:spPr bwMode="auto">
          <a:xfrm>
            <a:off x="2483768" y="116632"/>
            <a:ext cx="4104456" cy="700658"/>
          </a:xfrm>
          <a:prstGeom prst="rect">
            <a:avLst/>
          </a:prstGeom>
          <a:noFill/>
          <a:ln w="9525">
            <a:noFill/>
            <a:round/>
            <a:headEnd/>
            <a:tailEnd/>
          </a:ln>
        </p:spPr>
      </p:pic>
      <p:sp>
        <p:nvSpPr>
          <p:cNvPr id="6" name="Rectangle 6"/>
          <p:cNvSpPr>
            <a:spLocks noChangeArrowheads="1"/>
          </p:cNvSpPr>
          <p:nvPr/>
        </p:nvSpPr>
        <p:spPr bwMode="auto">
          <a:xfrm>
            <a:off x="2915816" y="116632"/>
            <a:ext cx="3816424" cy="707886"/>
          </a:xfrm>
          <a:prstGeom prst="rect">
            <a:avLst/>
          </a:prstGeom>
          <a:noFill/>
          <a:ln w="9525">
            <a:noFill/>
            <a:miter lim="800000"/>
            <a:headEnd/>
            <a:tailEnd/>
          </a:ln>
        </p:spPr>
        <p:txBody>
          <a:bodyPr wrap="square" anchor="ctr">
            <a:spAutoFit/>
          </a:bodyPr>
          <a:lstStyle/>
          <a:p>
            <a:r>
              <a:rPr lang="en-US" altLang="zh-TW" sz="4000" b="1" dirty="0">
                <a:solidFill>
                  <a:srgbClr val="002060"/>
                </a:solidFill>
                <a:latin typeface="Times New Roman" pitchFamily="18" charset="0"/>
                <a:ea typeface="新細明體" pitchFamily="18" charset="-120"/>
              </a:rPr>
              <a:t>(</a:t>
            </a:r>
            <a:r>
              <a:rPr lang="zh-TW" altLang="en-GB" sz="4000" b="1" dirty="0">
                <a:solidFill>
                  <a:srgbClr val="002060"/>
                </a:solidFill>
                <a:latin typeface="Times New Roman" pitchFamily="18" charset="0"/>
                <a:ea typeface="新細明體" pitchFamily="18" charset="-120"/>
              </a:rPr>
              <a:t>三</a:t>
            </a:r>
            <a:r>
              <a:rPr lang="en-US" altLang="zh-TW" sz="4000" b="1" dirty="0">
                <a:solidFill>
                  <a:srgbClr val="002060"/>
                </a:solidFill>
                <a:latin typeface="Times New Roman" pitchFamily="18" charset="0"/>
                <a:ea typeface="新細明體" pitchFamily="18" charset="-120"/>
              </a:rPr>
              <a:t>) </a:t>
            </a:r>
            <a:r>
              <a:rPr lang="zh-TW" altLang="en-GB" sz="4000" b="1" dirty="0">
                <a:solidFill>
                  <a:srgbClr val="002060"/>
                </a:solidFill>
                <a:latin typeface="Times New Roman" pitchFamily="18" charset="0"/>
                <a:ea typeface="新細明體" pitchFamily="18" charset="-120"/>
              </a:rPr>
              <a:t>因應之</a:t>
            </a:r>
            <a:r>
              <a:rPr lang="zh-TW" altLang="en-GB" sz="4000" b="1" dirty="0" smtClean="0">
                <a:solidFill>
                  <a:srgbClr val="002060"/>
                </a:solidFill>
                <a:latin typeface="Times New Roman" pitchFamily="18" charset="0"/>
                <a:ea typeface="新細明體" pitchFamily="18" charset="-120"/>
              </a:rPr>
              <a:t>道</a:t>
            </a:r>
            <a:endParaRPr lang="zh-TW" altLang="en-GB" sz="4000" dirty="0">
              <a:solidFill>
                <a:srgbClr val="002060"/>
              </a:solidFill>
              <a:ea typeface="新細明體" pitchFamily="18" charset="-120"/>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04864"/>
            <a:ext cx="313184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4"/>
          <p:cNvGrpSpPr>
            <a:grpSpLocks/>
          </p:cNvGrpSpPr>
          <p:nvPr/>
        </p:nvGrpSpPr>
        <p:grpSpPr bwMode="auto">
          <a:xfrm>
            <a:off x="1547664" y="2204864"/>
            <a:ext cx="6840760" cy="3519488"/>
            <a:chOff x="1206" y="1389"/>
            <a:chExt cx="3659" cy="2217"/>
          </a:xfrm>
        </p:grpSpPr>
        <p:grpSp>
          <p:nvGrpSpPr>
            <p:cNvPr id="12" name="Group 5"/>
            <p:cNvGrpSpPr>
              <a:grpSpLocks/>
            </p:cNvGrpSpPr>
            <p:nvPr/>
          </p:nvGrpSpPr>
          <p:grpSpPr bwMode="auto">
            <a:xfrm>
              <a:off x="1206" y="1392"/>
              <a:ext cx="1751" cy="1074"/>
              <a:chOff x="1206" y="1392"/>
              <a:chExt cx="1751" cy="1074"/>
            </a:xfrm>
          </p:grpSpPr>
          <p:sp>
            <p:nvSpPr>
              <p:cNvPr id="22" name="AutoShape 6"/>
              <p:cNvSpPr>
                <a:spLocks noChangeArrowheads="1"/>
              </p:cNvSpPr>
              <p:nvPr/>
            </p:nvSpPr>
            <p:spPr bwMode="auto">
              <a:xfrm>
                <a:off x="1206" y="1458"/>
                <a:ext cx="1751" cy="1009"/>
              </a:xfrm>
              <a:prstGeom prst="roundRect">
                <a:avLst>
                  <a:gd name="adj" fmla="val 9495"/>
                </a:avLst>
              </a:prstGeom>
              <a:solidFill>
                <a:srgbClr val="F7C1C1"/>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3200" b="1" dirty="0" smtClean="0">
                    <a:solidFill>
                      <a:schemeClr val="tx1"/>
                    </a:solidFill>
                    <a:ea typeface="新細明體" pitchFamily="18" charset="-120"/>
                  </a:rPr>
                  <a:t>首購自住客</a:t>
                </a:r>
                <a:endParaRPr lang="zh-TW" sz="3200" b="1" dirty="0">
                  <a:solidFill>
                    <a:schemeClr val="tx1"/>
                  </a:solidFill>
                  <a:latin typeface="Arial" charset="0"/>
                  <a:ea typeface="標楷體" pitchFamily="65" charset="-120"/>
                  <a:cs typeface="Arial" charset="0"/>
                </a:endParaRPr>
              </a:p>
            </p:txBody>
          </p:sp>
          <p:sp>
            <p:nvSpPr>
              <p:cNvPr id="23" name="AutoShape 7"/>
              <p:cNvSpPr>
                <a:spLocks noChangeArrowheads="1"/>
              </p:cNvSpPr>
              <p:nvPr/>
            </p:nvSpPr>
            <p:spPr bwMode="auto">
              <a:xfrm>
                <a:off x="1389" y="1392"/>
                <a:ext cx="1388" cy="162"/>
              </a:xfrm>
              <a:prstGeom prst="roundRect">
                <a:avLst>
                  <a:gd name="adj" fmla="val 45833"/>
                </a:avLst>
              </a:prstGeom>
              <a:solidFill>
                <a:srgbClr val="FF00FF"/>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FFFFFF"/>
                    </a:solidFill>
                    <a:latin typeface="Arial" charset="0"/>
                    <a:ea typeface="標楷體" pitchFamily="65" charset="-120"/>
                    <a:cs typeface="Arial" charset="0"/>
                  </a:rPr>
                  <a:t>1</a:t>
                </a:r>
              </a:p>
            </p:txBody>
          </p:sp>
        </p:grpSp>
        <p:grpSp>
          <p:nvGrpSpPr>
            <p:cNvPr id="13" name="Group 8"/>
            <p:cNvGrpSpPr>
              <a:grpSpLocks/>
            </p:cNvGrpSpPr>
            <p:nvPr/>
          </p:nvGrpSpPr>
          <p:grpSpPr bwMode="auto">
            <a:xfrm>
              <a:off x="3114" y="2528"/>
              <a:ext cx="1751" cy="1074"/>
              <a:chOff x="3114" y="2528"/>
              <a:chExt cx="1751" cy="1074"/>
            </a:xfrm>
          </p:grpSpPr>
          <p:sp>
            <p:nvSpPr>
              <p:cNvPr id="20" name="AutoShape 9"/>
              <p:cNvSpPr>
                <a:spLocks noChangeArrowheads="1"/>
              </p:cNvSpPr>
              <p:nvPr/>
            </p:nvSpPr>
            <p:spPr bwMode="auto">
              <a:xfrm>
                <a:off x="3114" y="2594"/>
                <a:ext cx="1751" cy="1009"/>
              </a:xfrm>
              <a:prstGeom prst="roundRect">
                <a:avLst>
                  <a:gd name="adj" fmla="val 9495"/>
                </a:avLst>
              </a:prstGeom>
              <a:solidFill>
                <a:srgbClr val="F0B590"/>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3200" b="1" dirty="0" smtClean="0">
                    <a:solidFill>
                      <a:schemeClr val="tx1"/>
                    </a:solidFill>
                    <a:ea typeface="新細明體" pitchFamily="18" charset="-120"/>
                  </a:rPr>
                  <a:t>長期置產投資客</a:t>
                </a:r>
                <a:endParaRPr lang="en-US" sz="3200" b="1" dirty="0">
                  <a:solidFill>
                    <a:schemeClr val="tx1"/>
                  </a:solidFill>
                  <a:latin typeface="Arial" charset="0"/>
                  <a:ea typeface="標楷體" pitchFamily="65" charset="-120"/>
                  <a:cs typeface="Arial" charset="0"/>
                </a:endParaRPr>
              </a:p>
            </p:txBody>
          </p:sp>
          <p:sp>
            <p:nvSpPr>
              <p:cNvPr id="21" name="AutoShape 10"/>
              <p:cNvSpPr>
                <a:spLocks noChangeArrowheads="1"/>
              </p:cNvSpPr>
              <p:nvPr/>
            </p:nvSpPr>
            <p:spPr bwMode="auto">
              <a:xfrm>
                <a:off x="3295" y="2528"/>
                <a:ext cx="1388" cy="162"/>
              </a:xfrm>
              <a:prstGeom prst="roundRect">
                <a:avLst>
                  <a:gd name="adj" fmla="val 45833"/>
                </a:avLst>
              </a:prstGeom>
              <a:solidFill>
                <a:srgbClr val="FF3300"/>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FFFFFF"/>
                    </a:solidFill>
                    <a:latin typeface="Arial" charset="0"/>
                    <a:ea typeface="標楷體" pitchFamily="65" charset="-120"/>
                    <a:cs typeface="Arial" charset="0"/>
                  </a:rPr>
                  <a:t>4</a:t>
                </a:r>
              </a:p>
            </p:txBody>
          </p:sp>
        </p:grpSp>
        <p:grpSp>
          <p:nvGrpSpPr>
            <p:cNvPr id="14" name="Group 11"/>
            <p:cNvGrpSpPr>
              <a:grpSpLocks/>
            </p:cNvGrpSpPr>
            <p:nvPr/>
          </p:nvGrpSpPr>
          <p:grpSpPr bwMode="auto">
            <a:xfrm>
              <a:off x="1206" y="2532"/>
              <a:ext cx="1751" cy="1074"/>
              <a:chOff x="1206" y="2532"/>
              <a:chExt cx="1751" cy="1074"/>
            </a:xfrm>
          </p:grpSpPr>
          <p:sp>
            <p:nvSpPr>
              <p:cNvPr id="18" name="AutoShape 12"/>
              <p:cNvSpPr>
                <a:spLocks noChangeArrowheads="1"/>
              </p:cNvSpPr>
              <p:nvPr/>
            </p:nvSpPr>
            <p:spPr bwMode="auto">
              <a:xfrm>
                <a:off x="1206" y="2598"/>
                <a:ext cx="1751" cy="1009"/>
              </a:xfrm>
              <a:prstGeom prst="roundRect">
                <a:avLst>
                  <a:gd name="adj" fmla="val 9495"/>
                </a:avLst>
              </a:prstGeom>
              <a:solidFill>
                <a:srgbClr val="90F090"/>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3200" b="1" dirty="0" smtClean="0">
                    <a:solidFill>
                      <a:schemeClr val="tx1"/>
                    </a:solidFill>
                    <a:ea typeface="新細明體" pitchFamily="18" charset="-120"/>
                  </a:rPr>
                  <a:t>中期投資客</a:t>
                </a:r>
                <a:endParaRPr lang="zh-TW" sz="3200" b="1" dirty="0">
                  <a:solidFill>
                    <a:schemeClr val="tx1"/>
                  </a:solidFill>
                  <a:latin typeface="Arial" charset="0"/>
                  <a:ea typeface="標楷體" pitchFamily="65" charset="-120"/>
                  <a:cs typeface="Arial" charset="0"/>
                </a:endParaRPr>
              </a:p>
            </p:txBody>
          </p:sp>
          <p:sp>
            <p:nvSpPr>
              <p:cNvPr id="19" name="AutoShape 13"/>
              <p:cNvSpPr>
                <a:spLocks noChangeArrowheads="1"/>
              </p:cNvSpPr>
              <p:nvPr/>
            </p:nvSpPr>
            <p:spPr bwMode="auto">
              <a:xfrm>
                <a:off x="1389" y="2532"/>
                <a:ext cx="1388" cy="162"/>
              </a:xfrm>
              <a:prstGeom prst="roundRect">
                <a:avLst>
                  <a:gd name="adj" fmla="val 45833"/>
                </a:avLst>
              </a:prstGeom>
              <a:solidFill>
                <a:schemeClr val="accent1">
                  <a:lumMod val="75000"/>
                </a:schemeClr>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FFFFFF"/>
                    </a:solidFill>
                    <a:latin typeface="Arial" charset="0"/>
                    <a:ea typeface="標楷體" pitchFamily="65" charset="-120"/>
                    <a:cs typeface="Arial" charset="0"/>
                  </a:rPr>
                  <a:t>3</a:t>
                </a:r>
              </a:p>
            </p:txBody>
          </p:sp>
        </p:grpSp>
        <p:grpSp>
          <p:nvGrpSpPr>
            <p:cNvPr id="15" name="Group 14"/>
            <p:cNvGrpSpPr>
              <a:grpSpLocks/>
            </p:cNvGrpSpPr>
            <p:nvPr/>
          </p:nvGrpSpPr>
          <p:grpSpPr bwMode="auto">
            <a:xfrm>
              <a:off x="3114" y="1389"/>
              <a:ext cx="1751" cy="1074"/>
              <a:chOff x="3114" y="1389"/>
              <a:chExt cx="1751" cy="1074"/>
            </a:xfrm>
          </p:grpSpPr>
          <p:sp>
            <p:nvSpPr>
              <p:cNvPr id="16" name="AutoShape 15"/>
              <p:cNvSpPr>
                <a:spLocks noChangeArrowheads="1"/>
              </p:cNvSpPr>
              <p:nvPr/>
            </p:nvSpPr>
            <p:spPr bwMode="auto">
              <a:xfrm>
                <a:off x="3114" y="1454"/>
                <a:ext cx="1751" cy="1009"/>
              </a:xfrm>
              <a:prstGeom prst="roundRect">
                <a:avLst>
                  <a:gd name="adj" fmla="val 9495"/>
                </a:avLst>
              </a:prstGeom>
              <a:solidFill>
                <a:srgbClr val="A0A0E0"/>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3200" b="1" dirty="0" smtClean="0">
                    <a:solidFill>
                      <a:schemeClr val="tx1"/>
                    </a:solidFill>
                    <a:ea typeface="新細明體" pitchFamily="18" charset="-120"/>
                  </a:rPr>
                  <a:t>換屋族</a:t>
                </a:r>
                <a:endParaRPr lang="zh-TW" sz="3200" b="1" dirty="0">
                  <a:solidFill>
                    <a:schemeClr val="tx1"/>
                  </a:solidFill>
                  <a:latin typeface="Arial" charset="0"/>
                  <a:ea typeface="標楷體" pitchFamily="65" charset="-120"/>
                  <a:cs typeface="Arial" charset="0"/>
                </a:endParaRPr>
              </a:p>
            </p:txBody>
          </p:sp>
          <p:sp>
            <p:nvSpPr>
              <p:cNvPr id="17" name="AutoShape 16"/>
              <p:cNvSpPr>
                <a:spLocks noChangeArrowheads="1"/>
              </p:cNvSpPr>
              <p:nvPr/>
            </p:nvSpPr>
            <p:spPr bwMode="auto">
              <a:xfrm>
                <a:off x="3295" y="1389"/>
                <a:ext cx="1388" cy="162"/>
              </a:xfrm>
              <a:prstGeom prst="roundRect">
                <a:avLst>
                  <a:gd name="adj" fmla="val 45833"/>
                </a:avLst>
              </a:prstGeom>
              <a:solidFill>
                <a:srgbClr val="6600FF"/>
              </a:solidFill>
              <a:ln w="9525" cap="flat">
                <a:noFill/>
                <a:round/>
                <a:headEnd/>
                <a:tailEnd/>
              </a:ln>
              <a:effectLst>
                <a:outerShdw dist="17819" dir="2700000" algn="ctr" rotWithShape="0">
                  <a:srgbClr val="808080"/>
                </a:outerShdw>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FFFFFF"/>
                    </a:solidFill>
                    <a:latin typeface="Arial" charset="0"/>
                    <a:ea typeface="標楷體" pitchFamily="65" charset="-120"/>
                    <a:cs typeface="Arial" charset="0"/>
                  </a:rPr>
                  <a:t>2</a:t>
                </a:r>
              </a:p>
            </p:txBody>
          </p:sp>
        </p:grpSp>
      </p:grpSp>
      <p:sp>
        <p:nvSpPr>
          <p:cNvPr id="28" name="頁尾版面配置區 6"/>
          <p:cNvSpPr txBox="1">
            <a:spLocks/>
          </p:cNvSpPr>
          <p:nvPr/>
        </p:nvSpPr>
        <p:spPr>
          <a:xfrm>
            <a:off x="611560" y="6620256"/>
            <a:ext cx="5369814"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accent2">
                    <a:lumMod val="60000"/>
                    <a:lumOff val="40000"/>
                  </a:schemeClr>
                </a:solidFill>
                <a:effectLst/>
                <a:uLnTx/>
                <a:uFillTx/>
                <a:latin typeface="Arial" pitchFamily="34" charset="0"/>
                <a:ea typeface="+mn-ea"/>
                <a:cs typeface="Arial" pitchFamily="34" charset="0"/>
              </a:rPr>
              <a:t>林秀銘</a:t>
            </a:r>
            <a:endParaRPr kumimoji="0" lang="zh-TW"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
        <p:nvSpPr>
          <p:cNvPr id="29" name="投影片編號版面配置區 5"/>
          <p:cNvSpPr txBox="1">
            <a:spLocks/>
          </p:cNvSpPr>
          <p:nvPr/>
        </p:nvSpPr>
        <p:spPr>
          <a:xfrm>
            <a:off x="7452320"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33</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內容版面配置區 3" descr="C:\Users\user\Desktop\104061013.jpg"/>
          <p:cNvPicPr>
            <a:picLocks noGrp="1"/>
          </p:cNvPicPr>
          <p:nvPr>
            <p:ph idx="1"/>
          </p:nvPr>
        </p:nvPicPr>
        <p:blipFill>
          <a:blip r:embed="rId2" cstate="print"/>
          <a:srcRect/>
          <a:stretch>
            <a:fillRect/>
          </a:stretch>
        </p:blipFill>
        <p:spPr bwMode="auto">
          <a:xfrm>
            <a:off x="0" y="0"/>
            <a:ext cx="9144000" cy="6858000"/>
          </a:xfrm>
          <a:noFill/>
          <a:ln>
            <a:miter lim="800000"/>
            <a:headEnd/>
            <a:tailEnd/>
          </a:ln>
        </p:spPr>
      </p:pic>
      <p:sp>
        <p:nvSpPr>
          <p:cNvPr id="4" name="投影片編號版面配置區 5"/>
          <p:cNvSpPr txBox="1">
            <a:spLocks/>
          </p:cNvSpPr>
          <p:nvPr/>
        </p:nvSpPr>
        <p:spPr>
          <a:xfrm>
            <a:off x="7452320"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34</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
        <p:nvSpPr>
          <p:cNvPr id="5" name="頁尾版面配置區 6"/>
          <p:cNvSpPr txBox="1">
            <a:spLocks/>
          </p:cNvSpPr>
          <p:nvPr/>
        </p:nvSpPr>
        <p:spPr>
          <a:xfrm>
            <a:off x="611560" y="6620256"/>
            <a:ext cx="5369814"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accent2">
                    <a:lumMod val="60000"/>
                    <a:lumOff val="40000"/>
                  </a:schemeClr>
                </a:solidFill>
                <a:effectLst/>
                <a:uLnTx/>
                <a:uFillTx/>
                <a:latin typeface="Arial" pitchFamily="34" charset="0"/>
                <a:ea typeface="+mn-ea"/>
                <a:cs typeface="Arial" pitchFamily="34" charset="0"/>
              </a:rPr>
              <a:t>林秀銘</a:t>
            </a:r>
            <a:endParaRPr kumimoji="0" lang="zh-TW"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368300" y="192088"/>
            <a:ext cx="2232025" cy="763587"/>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4400" u="sng">
                <a:solidFill>
                  <a:srgbClr val="5EC902"/>
                </a:solidFill>
                <a:ea typeface="新細明體" pitchFamily="18" charset="-120"/>
              </a:rPr>
              <a:t>The end</a:t>
            </a:r>
          </a:p>
        </p:txBody>
      </p:sp>
      <p:sp>
        <p:nvSpPr>
          <p:cNvPr id="27651" name="Text Box 3"/>
          <p:cNvSpPr txBox="1">
            <a:spLocks noChangeArrowheads="1"/>
          </p:cNvSpPr>
          <p:nvPr/>
        </p:nvSpPr>
        <p:spPr bwMode="auto">
          <a:xfrm>
            <a:off x="2987675" y="3573463"/>
            <a:ext cx="4176713" cy="1150937"/>
          </a:xfrm>
          <a:prstGeom prst="rect">
            <a:avLst/>
          </a:prstGeom>
          <a:noFill/>
          <a:ln w="9525">
            <a:noFill/>
            <a:round/>
            <a:headEnd/>
            <a:tailEnd/>
          </a:ln>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zh-TW" sz="6000" b="1">
              <a:solidFill>
                <a:srgbClr val="FFFFFF"/>
              </a:solidFill>
              <a:latin typeface="Verdana" pitchFamily="34" charset="0"/>
              <a:ea typeface="新細明體" pitchFamily="18" charset="-120"/>
            </a:endParaRPr>
          </a:p>
        </p:txBody>
      </p:sp>
      <p:pic>
        <p:nvPicPr>
          <p:cNvPr id="27652" name="Picture 2" descr="http://72abfb7c1a8a71411901-4a3d306595cd09781b35fe13ebdb4f63.r27.cf2.rackcdn.com/C978346C-C699-4741-A869-2F37FCA4440D.jpg"/>
          <p:cNvPicPr>
            <a:picLocks noChangeAspect="1" noChangeArrowheads="1"/>
          </p:cNvPicPr>
          <p:nvPr/>
        </p:nvPicPr>
        <p:blipFill>
          <a:blip r:embed="rId3" cstate="print"/>
          <a:srcRect/>
          <a:stretch>
            <a:fillRect/>
          </a:stretch>
        </p:blipFill>
        <p:spPr bwMode="auto">
          <a:xfrm>
            <a:off x="0" y="-171400"/>
            <a:ext cx="9753600" cy="7315200"/>
          </a:xfrm>
          <a:prstGeom prst="rect">
            <a:avLst/>
          </a:prstGeom>
          <a:noFill/>
          <a:ln w="9525">
            <a:noFill/>
            <a:miter lim="800000"/>
            <a:headEnd/>
            <a:tailEnd/>
          </a:ln>
        </p:spPr>
      </p:pic>
      <p:sp>
        <p:nvSpPr>
          <p:cNvPr id="6" name="Titel 5"/>
          <p:cNvSpPr txBox="1">
            <a:spLocks/>
          </p:cNvSpPr>
          <p:nvPr/>
        </p:nvSpPr>
        <p:spPr>
          <a:xfrm>
            <a:off x="323528" y="764704"/>
            <a:ext cx="4103688" cy="936625"/>
          </a:xfrm>
          <a:prstGeom prst="rect">
            <a:avLst/>
          </a:prstGeom>
        </p:spPr>
        <p:txBody>
          <a:bodyPr/>
          <a:lstStyle/>
          <a:p>
            <a:pPr algn="ctr" eaLnBrk="0" hangingPunct="0">
              <a:buFont typeface="Times New Roman" pitchFamily="16" charset="0"/>
              <a:buNone/>
              <a:defRPr/>
            </a:pPr>
            <a:r>
              <a:rPr lang="zh-TW" altLang="en-US" sz="4800" kern="0" dirty="0">
                <a:solidFill>
                  <a:schemeClr val="accent1">
                    <a:lumMod val="60000"/>
                    <a:lumOff val="40000"/>
                  </a:schemeClr>
                </a:solidFill>
                <a:latin typeface="微軟正黑體" pitchFamily="34" charset="-120"/>
                <a:ea typeface="微軟正黑體" pitchFamily="34" charset="-120"/>
                <a:cs typeface="+mj-cs"/>
              </a:rPr>
              <a:t>感謝您的聆聽</a:t>
            </a:r>
            <a:endParaRPr lang="de-DE" sz="4800" kern="0" dirty="0">
              <a:solidFill>
                <a:schemeClr val="accent1">
                  <a:lumMod val="60000"/>
                  <a:lumOff val="40000"/>
                </a:schemeClr>
              </a:solidFill>
              <a:latin typeface="微軟正黑體" pitchFamily="34" charset="-120"/>
              <a:ea typeface="微軟正黑體" pitchFamily="34" charset="-120"/>
              <a:cs typeface="+mj-cs"/>
            </a:endParaRPr>
          </a:p>
        </p:txBody>
      </p:sp>
      <p:sp>
        <p:nvSpPr>
          <p:cNvPr id="7" name="Untertitel 8"/>
          <p:cNvSpPr txBox="1">
            <a:spLocks/>
          </p:cNvSpPr>
          <p:nvPr/>
        </p:nvSpPr>
        <p:spPr>
          <a:xfrm>
            <a:off x="6516216" y="5949280"/>
            <a:ext cx="2268537" cy="567258"/>
          </a:xfrm>
          <a:prstGeom prst="rect">
            <a:avLst/>
          </a:prstGeom>
        </p:spPr>
        <p:style>
          <a:lnRef idx="0">
            <a:schemeClr val="accent5"/>
          </a:lnRef>
          <a:fillRef idx="3">
            <a:schemeClr val="accent5"/>
          </a:fillRef>
          <a:effectRef idx="3">
            <a:schemeClr val="accent5"/>
          </a:effectRef>
          <a:fontRef idx="minor">
            <a:schemeClr val="lt1"/>
          </a:fontRef>
        </p:style>
        <p:txBody>
          <a:bodyPr>
            <a:normAutofit/>
          </a:bodyPr>
          <a:lstStyle/>
          <a:p>
            <a:pPr marL="342900" indent="-342900" eaLnBrk="0" hangingPunct="0">
              <a:spcBef>
                <a:spcPts val="800"/>
              </a:spcBef>
              <a:buFont typeface="Times New Roman" pitchFamily="16" charset="0"/>
              <a:buNone/>
              <a:defRPr/>
            </a:pPr>
            <a:r>
              <a:rPr lang="zh-TW" altLang="en-US" sz="3000" kern="0" dirty="0">
                <a:solidFill>
                  <a:srgbClr val="FF0000"/>
                </a:solidFill>
                <a:latin typeface="微軟正黑體" pitchFamily="34" charset="-120"/>
                <a:ea typeface="微軟正黑體" pitchFamily="34" charset="-120"/>
                <a:cs typeface="+mn-cs"/>
              </a:rPr>
              <a:t>林秀銘 老師</a:t>
            </a:r>
            <a:endParaRPr lang="de-DE" sz="3000" kern="0" dirty="0">
              <a:solidFill>
                <a:srgbClr val="FF0000"/>
              </a:solidFill>
              <a:latin typeface="微軟正黑體" pitchFamily="34" charset="-120"/>
              <a:ea typeface="微軟正黑體" pitchFamily="34" charset="-120"/>
              <a:cs typeface="+mn-cs"/>
            </a:endParaRPr>
          </a:p>
        </p:txBody>
      </p:sp>
      <p:pic>
        <p:nvPicPr>
          <p:cNvPr id="1026" name="Picture 2" descr="C:\Users\User\Desktop\lineat_ogp.png"/>
          <p:cNvPicPr>
            <a:picLocks noChangeAspect="1" noChangeArrowheads="1"/>
          </p:cNvPicPr>
          <p:nvPr/>
        </p:nvPicPr>
        <p:blipFill>
          <a:blip r:embed="rId4" cstate="print"/>
          <a:srcRect/>
          <a:stretch>
            <a:fillRect/>
          </a:stretch>
        </p:blipFill>
        <p:spPr bwMode="auto">
          <a:xfrm>
            <a:off x="107504" y="5949280"/>
            <a:ext cx="720080" cy="720080"/>
          </a:xfrm>
          <a:prstGeom prst="rect">
            <a:avLst/>
          </a:prstGeom>
          <a:noFill/>
        </p:spPr>
      </p:pic>
      <p:pic>
        <p:nvPicPr>
          <p:cNvPr id="1029" name="Picture 5" descr="C:\Users\User\Desktop\FB-VYOU.jpg"/>
          <p:cNvPicPr>
            <a:picLocks noChangeAspect="1" noChangeArrowheads="1"/>
          </p:cNvPicPr>
          <p:nvPr/>
        </p:nvPicPr>
        <p:blipFill>
          <a:blip r:embed="rId5" cstate="print"/>
          <a:srcRect/>
          <a:stretch>
            <a:fillRect/>
          </a:stretch>
        </p:blipFill>
        <p:spPr bwMode="auto">
          <a:xfrm>
            <a:off x="107504" y="4941168"/>
            <a:ext cx="3096344" cy="951127"/>
          </a:xfrm>
          <a:prstGeom prst="rect">
            <a:avLst/>
          </a:prstGeom>
          <a:noFill/>
        </p:spPr>
      </p:pic>
      <p:pic>
        <p:nvPicPr>
          <p:cNvPr id="1031" name="Picture 7" descr="C:\Users\User\Desktop\Image.jpg"/>
          <p:cNvPicPr>
            <a:picLocks noChangeAspect="1" noChangeArrowheads="1"/>
          </p:cNvPicPr>
          <p:nvPr/>
        </p:nvPicPr>
        <p:blipFill>
          <a:blip r:embed="rId6" cstate="print"/>
          <a:srcRect/>
          <a:stretch>
            <a:fillRect/>
          </a:stretch>
        </p:blipFill>
        <p:spPr bwMode="auto">
          <a:xfrm>
            <a:off x="827584" y="5949280"/>
            <a:ext cx="2808312" cy="714872"/>
          </a:xfrm>
          <a:prstGeom prst="rect">
            <a:avLst/>
          </a:prstGeom>
          <a:noFill/>
        </p:spPr>
      </p:pic>
      <p:sp>
        <p:nvSpPr>
          <p:cNvPr id="19" name="頁尾版面配置區 6"/>
          <p:cNvSpPr txBox="1">
            <a:spLocks/>
          </p:cNvSpPr>
          <p:nvPr/>
        </p:nvSpPr>
        <p:spPr>
          <a:xfrm>
            <a:off x="611560" y="6620256"/>
            <a:ext cx="5369814"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accent2">
                    <a:lumMod val="60000"/>
                    <a:lumOff val="40000"/>
                  </a:schemeClr>
                </a:solidFill>
                <a:effectLst/>
                <a:uLnTx/>
                <a:uFillTx/>
                <a:latin typeface="Arial" pitchFamily="34" charset="0"/>
                <a:ea typeface="+mn-ea"/>
                <a:cs typeface="Arial" pitchFamily="34" charset="0"/>
              </a:rPr>
              <a:t>林秀銘</a:t>
            </a:r>
            <a:endParaRPr kumimoji="0" lang="zh-TW"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
        <p:nvSpPr>
          <p:cNvPr id="20" name="投影片編號版面配置區 5"/>
          <p:cNvSpPr txBox="1">
            <a:spLocks/>
          </p:cNvSpPr>
          <p:nvPr/>
        </p:nvSpPr>
        <p:spPr>
          <a:xfrm>
            <a:off x="7452320"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35</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F8F143AA2052.jpg"/>
          <p:cNvPicPr>
            <a:picLocks noChangeAspect="1" noChangeArrowheads="1"/>
          </p:cNvPicPr>
          <p:nvPr/>
        </p:nvPicPr>
        <p:blipFill>
          <a:blip r:embed="rId3" cstate="print"/>
          <a:srcRect/>
          <a:stretch>
            <a:fillRect/>
          </a:stretch>
        </p:blipFill>
        <p:spPr bwMode="auto">
          <a:xfrm>
            <a:off x="0" y="1988840"/>
            <a:ext cx="5004049" cy="4464496"/>
          </a:xfrm>
          <a:prstGeom prst="rect">
            <a:avLst/>
          </a:prstGeom>
          <a:noFill/>
        </p:spPr>
      </p:pic>
      <p:sp>
        <p:nvSpPr>
          <p:cNvPr id="17" name="矩形 16"/>
          <p:cNvSpPr/>
          <p:nvPr/>
        </p:nvSpPr>
        <p:spPr bwMode="auto">
          <a:xfrm>
            <a:off x="0" y="1628800"/>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6146" name="Text Box 1"/>
          <p:cNvSpPr txBox="1">
            <a:spLocks noChangeArrowheads="1"/>
          </p:cNvSpPr>
          <p:nvPr/>
        </p:nvSpPr>
        <p:spPr bwMode="auto">
          <a:xfrm>
            <a:off x="457200" y="274638"/>
            <a:ext cx="3250704" cy="706437"/>
          </a:xfrm>
          <a:prstGeom prst="rect">
            <a:avLst/>
          </a:prstGeom>
          <a:solidFill>
            <a:srgbClr val="FFFF66"/>
          </a:solidFill>
          <a:ln w="9525">
            <a:noFill/>
            <a:round/>
            <a:headEnd/>
            <a:tailEnd/>
          </a:ln>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TW" sz="4000" b="1" u="sng" dirty="0">
                <a:solidFill>
                  <a:schemeClr val="accent2"/>
                </a:solidFill>
                <a:latin typeface="微軟正黑體" pitchFamily="34" charset="-120"/>
                <a:ea typeface="微軟正黑體" pitchFamily="34" charset="-120"/>
              </a:rPr>
              <a:t>貳、</a:t>
            </a:r>
            <a:r>
              <a:rPr lang="zh-TW" altLang="zh-TW" sz="4000" b="1" u="sng" dirty="0">
                <a:solidFill>
                  <a:schemeClr val="accent2"/>
                </a:solidFill>
                <a:ea typeface="新細明體" pitchFamily="18" charset="-120"/>
              </a:rPr>
              <a:t>課程大綱</a:t>
            </a:r>
            <a:r>
              <a:rPr lang="zh-TW" altLang="en-US" sz="4000" b="1" u="sng" dirty="0">
                <a:solidFill>
                  <a:schemeClr val="accent2"/>
                </a:solidFill>
                <a:ea typeface="新細明體" pitchFamily="18" charset="-120"/>
              </a:rPr>
              <a:t> </a:t>
            </a:r>
            <a:endParaRPr lang="zh-TW" sz="4000" b="1" u="sng" dirty="0">
              <a:solidFill>
                <a:schemeClr val="accent2"/>
              </a:solidFill>
              <a:latin typeface="微軟正黑體" pitchFamily="34" charset="-120"/>
              <a:ea typeface="微軟正黑體" pitchFamily="34" charset="-120"/>
            </a:endParaRPr>
          </a:p>
        </p:txBody>
      </p:sp>
      <p:sp>
        <p:nvSpPr>
          <p:cNvPr id="6147" name="Text Box 2"/>
          <p:cNvSpPr txBox="1">
            <a:spLocks noChangeArrowheads="1"/>
          </p:cNvSpPr>
          <p:nvPr/>
        </p:nvSpPr>
        <p:spPr bwMode="auto">
          <a:xfrm>
            <a:off x="3708400" y="1268413"/>
            <a:ext cx="4895850" cy="3168650"/>
          </a:xfrm>
          <a:prstGeom prst="rect">
            <a:avLst/>
          </a:prstGeom>
          <a:noFill/>
          <a:ln w="9525">
            <a:noFill/>
            <a:round/>
            <a:headEnd/>
            <a:tailEnd/>
          </a:ln>
        </p:spPr>
        <p:txBody>
          <a:bodyPr lIns="90000" tIns="46800" rIns="90000" bIns="46800"/>
          <a:lstStyle/>
          <a:p>
            <a:pPr marL="341313" indent="-341313">
              <a:spcBef>
                <a:spcPts val="800"/>
              </a:spcBef>
              <a:buClr>
                <a:srgbClr val="333399"/>
              </a:buClr>
              <a:buFont typeface="微軟正黑體" pitchFamily="34" charset="-12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zh-TW" altLang="zh-TW" sz="3200" b="1" dirty="0">
              <a:solidFill>
                <a:srgbClr val="333399"/>
              </a:solidFill>
              <a:latin typeface="微軟正黑體" pitchFamily="34" charset="-120"/>
              <a:ea typeface="微軟正黑體" pitchFamily="34" charset="-120"/>
            </a:endParaRPr>
          </a:p>
        </p:txBody>
      </p:sp>
      <p:graphicFrame>
        <p:nvGraphicFramePr>
          <p:cNvPr id="6" name="資料庫圖表 5"/>
          <p:cNvGraphicFramePr/>
          <p:nvPr/>
        </p:nvGraphicFramePr>
        <p:xfrm>
          <a:off x="3635896" y="2060848"/>
          <a:ext cx="4968552"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文字方塊 6"/>
          <p:cNvSpPr txBox="1"/>
          <p:nvPr/>
        </p:nvSpPr>
        <p:spPr>
          <a:xfrm>
            <a:off x="4355976" y="2132856"/>
            <a:ext cx="864096" cy="1200329"/>
          </a:xfrm>
          <a:prstGeom prst="rect">
            <a:avLst/>
          </a:prstGeom>
          <a:noFill/>
          <a:ln>
            <a:noFill/>
          </a:ln>
        </p:spPr>
        <p:txBody>
          <a:bodyPr wrap="square" rtlCol="0">
            <a:spAutoFit/>
          </a:bodyPr>
          <a:lstStyle/>
          <a:p>
            <a:r>
              <a:rPr lang="en-US" altLang="zh-TW" sz="7200" dirty="0" smtClean="0">
                <a:solidFill>
                  <a:schemeClr val="accent2">
                    <a:lumMod val="75000"/>
                  </a:schemeClr>
                </a:solidFill>
                <a:latin typeface="Goudy Stout" pitchFamily="18" charset="0"/>
              </a:rPr>
              <a:t>1</a:t>
            </a:r>
            <a:endParaRPr lang="zh-TW" altLang="en-US" sz="7200" dirty="0">
              <a:solidFill>
                <a:schemeClr val="accent2">
                  <a:lumMod val="75000"/>
                </a:schemeClr>
              </a:solidFill>
              <a:latin typeface="Goudy Stout" pitchFamily="18" charset="0"/>
            </a:endParaRPr>
          </a:p>
        </p:txBody>
      </p:sp>
      <p:sp>
        <p:nvSpPr>
          <p:cNvPr id="9" name="文字方塊 8"/>
          <p:cNvSpPr txBox="1"/>
          <p:nvPr/>
        </p:nvSpPr>
        <p:spPr>
          <a:xfrm>
            <a:off x="4355976" y="3717032"/>
            <a:ext cx="504056" cy="1200329"/>
          </a:xfrm>
          <a:prstGeom prst="rect">
            <a:avLst/>
          </a:prstGeom>
          <a:noFill/>
        </p:spPr>
        <p:txBody>
          <a:bodyPr wrap="square" rtlCol="0">
            <a:spAutoFit/>
          </a:bodyPr>
          <a:lstStyle/>
          <a:p>
            <a:r>
              <a:rPr lang="en-US" altLang="zh-TW" sz="7200" dirty="0" smtClean="0">
                <a:solidFill>
                  <a:schemeClr val="accent2">
                    <a:lumMod val="75000"/>
                  </a:schemeClr>
                </a:solidFill>
                <a:latin typeface="Goudy Stout" pitchFamily="18" charset="0"/>
              </a:rPr>
              <a:t>2</a:t>
            </a:r>
            <a:endParaRPr lang="zh-TW" altLang="en-US" sz="7200" dirty="0">
              <a:solidFill>
                <a:schemeClr val="accent2">
                  <a:lumMod val="75000"/>
                </a:schemeClr>
              </a:solidFill>
              <a:latin typeface="Goudy Stout" pitchFamily="18" charset="0"/>
            </a:endParaRPr>
          </a:p>
        </p:txBody>
      </p:sp>
      <p:sp>
        <p:nvSpPr>
          <p:cNvPr id="10" name="文字方塊 9"/>
          <p:cNvSpPr txBox="1"/>
          <p:nvPr/>
        </p:nvSpPr>
        <p:spPr>
          <a:xfrm>
            <a:off x="4355976" y="5157192"/>
            <a:ext cx="792088" cy="1200329"/>
          </a:xfrm>
          <a:prstGeom prst="rect">
            <a:avLst/>
          </a:prstGeom>
          <a:noFill/>
        </p:spPr>
        <p:txBody>
          <a:bodyPr wrap="square" rtlCol="0">
            <a:spAutoFit/>
          </a:bodyPr>
          <a:lstStyle/>
          <a:p>
            <a:r>
              <a:rPr lang="en-US" altLang="zh-TW" sz="7200" dirty="0" smtClean="0">
                <a:solidFill>
                  <a:srgbClr val="C00000"/>
                </a:solidFill>
                <a:latin typeface="Goudy Stout" pitchFamily="18" charset="0"/>
              </a:rPr>
              <a:t>3</a:t>
            </a:r>
            <a:endParaRPr lang="zh-TW" altLang="en-US" sz="7200" dirty="0">
              <a:solidFill>
                <a:srgbClr val="C00000"/>
              </a:solidFill>
              <a:latin typeface="Goudy Stout" pitchFamily="18" charset="0"/>
            </a:endParaRPr>
          </a:p>
        </p:txBody>
      </p:sp>
      <p:sp>
        <p:nvSpPr>
          <p:cNvPr id="12" name="文字方塊 11"/>
          <p:cNvSpPr txBox="1"/>
          <p:nvPr/>
        </p:nvSpPr>
        <p:spPr>
          <a:xfrm>
            <a:off x="3851920" y="1556792"/>
            <a:ext cx="792088" cy="954107"/>
          </a:xfrm>
          <a:prstGeom prst="rect">
            <a:avLst/>
          </a:prstGeom>
          <a:noFill/>
        </p:spPr>
        <p:txBody>
          <a:bodyPr wrap="square" rtlCol="0">
            <a:spAutoFit/>
          </a:bodyPr>
          <a:lstStyle/>
          <a:p>
            <a:pPr lvl="0"/>
            <a:endParaRPr lang="zh-TW" altLang="en-US" sz="2800" dirty="0" smtClean="0"/>
          </a:p>
          <a:p>
            <a:endParaRPr lang="zh-TW" altLang="en-US" sz="2800" dirty="0"/>
          </a:p>
        </p:txBody>
      </p:sp>
      <p:grpSp>
        <p:nvGrpSpPr>
          <p:cNvPr id="14" name="Group 4"/>
          <p:cNvGrpSpPr>
            <a:grpSpLocks/>
          </p:cNvGrpSpPr>
          <p:nvPr/>
        </p:nvGrpSpPr>
        <p:grpSpPr bwMode="auto">
          <a:xfrm>
            <a:off x="467544" y="1124744"/>
            <a:ext cx="8280920" cy="648072"/>
            <a:chOff x="2865" y="1914"/>
            <a:chExt cx="3446" cy="997"/>
          </a:xfrm>
        </p:grpSpPr>
        <p:sp>
          <p:nvSpPr>
            <p:cNvPr id="15" name="AutoShape 5"/>
            <p:cNvSpPr>
              <a:spLocks noChangeArrowheads="1"/>
            </p:cNvSpPr>
            <p:nvPr/>
          </p:nvSpPr>
          <p:spPr bwMode="auto">
            <a:xfrm>
              <a:off x="2865" y="1914"/>
              <a:ext cx="3446" cy="997"/>
            </a:xfrm>
            <a:prstGeom prst="roundRect">
              <a:avLst>
                <a:gd name="adj" fmla="val 50000"/>
              </a:avLst>
            </a:prstGeom>
            <a:solidFill>
              <a:srgbClr val="002060"/>
            </a:soli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sp>
          <p:nvSpPr>
            <p:cNvPr id="16" name="AutoShape 6"/>
            <p:cNvSpPr>
              <a:spLocks noChangeArrowheads="1"/>
            </p:cNvSpPr>
            <p:nvPr/>
          </p:nvSpPr>
          <p:spPr bwMode="auto">
            <a:xfrm>
              <a:off x="3066" y="1914"/>
              <a:ext cx="3046" cy="881"/>
            </a:xfrm>
            <a:prstGeom prst="roundRect">
              <a:avLst>
                <a:gd name="adj" fmla="val 50000"/>
              </a:avLst>
            </a:prstGeom>
            <a:solidFill>
              <a:srgbClr val="00B0F0"/>
            </a:soli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grpSp>
      <p:sp>
        <p:nvSpPr>
          <p:cNvPr id="11" name="文字方塊 10"/>
          <p:cNvSpPr txBox="1"/>
          <p:nvPr/>
        </p:nvSpPr>
        <p:spPr>
          <a:xfrm>
            <a:off x="1475656" y="1052736"/>
            <a:ext cx="6336704" cy="584775"/>
          </a:xfrm>
          <a:prstGeom prst="rect">
            <a:avLst/>
          </a:prstGeom>
          <a:noFill/>
        </p:spPr>
        <p:txBody>
          <a:bodyPr wrap="square" rtlCol="0">
            <a:spAutoFit/>
          </a:bodyPr>
          <a:lstStyle/>
          <a:p>
            <a:pPr algn="ctr"/>
            <a:r>
              <a:rPr lang="en-US" altLang="zh-TW" sz="3200" b="1" dirty="0" smtClean="0">
                <a:solidFill>
                  <a:srgbClr val="FFFF00"/>
                </a:solidFill>
                <a:latin typeface="微軟正黑體" pitchFamily="34" charset="-120"/>
                <a:ea typeface="微軟正黑體" pitchFamily="34" charset="-120"/>
              </a:rPr>
              <a:t>(</a:t>
            </a:r>
            <a:r>
              <a:rPr lang="zh-TW" altLang="en-US" sz="3200" b="1" dirty="0" smtClean="0">
                <a:solidFill>
                  <a:srgbClr val="FFFF00"/>
                </a:solidFill>
                <a:latin typeface="微軟正黑體" pitchFamily="34" charset="-120"/>
                <a:ea typeface="微軟正黑體" pitchFamily="34" charset="-120"/>
              </a:rPr>
              <a:t>一</a:t>
            </a:r>
            <a:r>
              <a:rPr lang="en-US" altLang="zh-TW" sz="3200" b="1" dirty="0" smtClean="0">
                <a:solidFill>
                  <a:srgbClr val="FFFF00"/>
                </a:solidFill>
                <a:latin typeface="微軟正黑體" pitchFamily="34" charset="-120"/>
                <a:ea typeface="微軟正黑體" pitchFamily="34" charset="-120"/>
              </a:rPr>
              <a:t>) </a:t>
            </a:r>
            <a:r>
              <a:rPr lang="zh-TW" altLang="en-US" sz="3200" b="1" dirty="0" smtClean="0">
                <a:solidFill>
                  <a:srgbClr val="FFFF00"/>
                </a:solidFill>
                <a:latin typeface="微軟正黑體" pitchFamily="34" charset="-120"/>
                <a:ea typeface="微軟正黑體" pitchFamily="34" charset="-120"/>
              </a:rPr>
              <a:t>  </a:t>
            </a:r>
            <a:r>
              <a:rPr lang="zh-TW" altLang="zh-TW" sz="3200" b="1" dirty="0" smtClean="0">
                <a:solidFill>
                  <a:srgbClr val="FFFF00"/>
                </a:solidFill>
                <a:latin typeface="微軟正黑體" pitchFamily="34" charset="-120"/>
                <a:ea typeface="微軟正黑體" pitchFamily="34" charset="-120"/>
              </a:rPr>
              <a:t>打房稅制之三箭</a:t>
            </a:r>
            <a:endParaRPr lang="zh-TW" altLang="en-US" sz="3200" b="1" dirty="0" smtClean="0">
              <a:solidFill>
                <a:srgbClr val="FFFF00"/>
              </a:solidFill>
              <a:latin typeface="微軟正黑體" pitchFamily="34" charset="-120"/>
              <a:ea typeface="微軟正黑體" pitchFamily="34" charset="-120"/>
            </a:endParaRPr>
          </a:p>
        </p:txBody>
      </p:sp>
      <p:sp>
        <p:nvSpPr>
          <p:cNvPr id="1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5</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0" y="908720"/>
            <a:ext cx="9144000" cy="59492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4" name="矩形 13"/>
          <p:cNvSpPr/>
          <p:nvPr/>
        </p:nvSpPr>
        <p:spPr bwMode="auto">
          <a:xfrm>
            <a:off x="0" y="764704"/>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2" name="Group 4"/>
          <p:cNvGrpSpPr>
            <a:grpSpLocks/>
          </p:cNvGrpSpPr>
          <p:nvPr/>
        </p:nvGrpSpPr>
        <p:grpSpPr bwMode="auto">
          <a:xfrm>
            <a:off x="1187624" y="260648"/>
            <a:ext cx="7488832" cy="648072"/>
            <a:chOff x="2064" y="3022"/>
            <a:chExt cx="3446" cy="997"/>
          </a:xfrm>
        </p:grpSpPr>
        <p:sp>
          <p:nvSpPr>
            <p:cNvPr id="11" name="AutoShape 5"/>
            <p:cNvSpPr>
              <a:spLocks noChangeArrowheads="1"/>
            </p:cNvSpPr>
            <p:nvPr/>
          </p:nvSpPr>
          <p:spPr bwMode="auto">
            <a:xfrm>
              <a:off x="2064" y="3022"/>
              <a:ext cx="3446" cy="997"/>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sp>
          <p:nvSpPr>
            <p:cNvPr id="12" name="AutoShape 6"/>
            <p:cNvSpPr>
              <a:spLocks noChangeArrowheads="1"/>
            </p:cNvSpPr>
            <p:nvPr/>
          </p:nvSpPr>
          <p:spPr bwMode="auto">
            <a:xfrm>
              <a:off x="2265" y="3080"/>
              <a:ext cx="3046" cy="881"/>
            </a:xfrm>
            <a:prstGeom prst="roundRect">
              <a:avLst>
                <a:gd name="adj" fmla="val 50000"/>
              </a:avLst>
            </a:prstGeom>
            <a:solidFill>
              <a:srgbClr val="FFFF00"/>
            </a:soli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grpSp>
      <p:sp>
        <p:nvSpPr>
          <p:cNvPr id="13" name="矩形 12"/>
          <p:cNvSpPr/>
          <p:nvPr/>
        </p:nvSpPr>
        <p:spPr>
          <a:xfrm>
            <a:off x="1979712" y="260648"/>
            <a:ext cx="6264696" cy="584775"/>
          </a:xfrm>
          <a:prstGeom prst="rect">
            <a:avLst/>
          </a:prstGeom>
          <a:scene3d>
            <a:camera prst="orthographicFront"/>
            <a:lightRig rig="threePt" dir="t"/>
          </a:scene3d>
          <a:sp3d>
            <a:bevelT/>
          </a:sp3d>
        </p:spPr>
        <p:txBody>
          <a:bodyPr wrap="square">
            <a:spAutoFit/>
          </a:bodyPr>
          <a:lstStyle/>
          <a:p>
            <a:pPr>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3200" b="1" dirty="0" smtClean="0">
                <a:solidFill>
                  <a:schemeClr val="tx1"/>
                </a:solidFill>
                <a:ea typeface="新細明體" pitchFamily="18" charset="-120"/>
              </a:rPr>
              <a:t>(</a:t>
            </a:r>
            <a:r>
              <a:rPr lang="zh-TW" altLang="zh-TW" sz="3200" b="1" dirty="0" smtClean="0">
                <a:solidFill>
                  <a:schemeClr val="tx1"/>
                </a:solidFill>
                <a:ea typeface="新細明體" pitchFamily="18" charset="-120"/>
              </a:rPr>
              <a:t>二</a:t>
            </a:r>
            <a:r>
              <a:rPr lang="en-US" altLang="zh-TW" sz="3200" b="1" dirty="0" smtClean="0">
                <a:solidFill>
                  <a:schemeClr val="tx1"/>
                </a:solidFill>
                <a:ea typeface="新細明體" pitchFamily="18" charset="-120"/>
              </a:rPr>
              <a:t>)</a:t>
            </a:r>
            <a:r>
              <a:rPr lang="zh-TW" altLang="zh-TW" sz="3200" b="1" dirty="0" smtClean="0">
                <a:solidFill>
                  <a:schemeClr val="tx1"/>
                </a:solidFill>
                <a:ea typeface="新細明體" pitchFamily="18" charset="-120"/>
              </a:rPr>
              <a:t>房地合一所得稅解析</a:t>
            </a:r>
            <a:r>
              <a:rPr lang="en-US" altLang="zh-TW" sz="3200" b="1" dirty="0" smtClean="0">
                <a:solidFill>
                  <a:schemeClr val="tx1"/>
                </a:solidFill>
                <a:ea typeface="新細明體" pitchFamily="18" charset="-120"/>
              </a:rPr>
              <a:t>-Part 1</a:t>
            </a:r>
            <a:endParaRPr lang="en-US" altLang="zh-TW" sz="3200" b="1" dirty="0">
              <a:solidFill>
                <a:schemeClr val="tx1"/>
              </a:solidFill>
              <a:ea typeface="新細明體" pitchFamily="18" charset="-120"/>
            </a:endParaRPr>
          </a:p>
        </p:txBody>
      </p:sp>
      <p:graphicFrame>
        <p:nvGraphicFramePr>
          <p:cNvPr id="26" name="資料庫圖表 25"/>
          <p:cNvGraphicFramePr/>
          <p:nvPr>
            <p:extLst>
              <p:ext uri="{D42A27DB-BD31-4B8C-83A1-F6EECF244321}">
                <p14:modId xmlns:p14="http://schemas.microsoft.com/office/powerpoint/2010/main" val="2223574301"/>
              </p:ext>
            </p:extLst>
          </p:nvPr>
        </p:nvGraphicFramePr>
        <p:xfrm>
          <a:off x="0" y="908720"/>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9"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0" y="908720"/>
            <a:ext cx="9144000" cy="59492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graphicFrame>
        <p:nvGraphicFramePr>
          <p:cNvPr id="14" name="資料庫圖表 13"/>
          <p:cNvGraphicFramePr/>
          <p:nvPr/>
        </p:nvGraphicFramePr>
        <p:xfrm>
          <a:off x="107504" y="980728"/>
          <a:ext cx="9036496"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bwMode="auto">
          <a:xfrm>
            <a:off x="0" y="764704"/>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10" name="Group 4"/>
          <p:cNvGrpSpPr>
            <a:grpSpLocks/>
          </p:cNvGrpSpPr>
          <p:nvPr/>
        </p:nvGrpSpPr>
        <p:grpSpPr bwMode="auto">
          <a:xfrm>
            <a:off x="1187624" y="260648"/>
            <a:ext cx="6984776" cy="648072"/>
            <a:chOff x="2064" y="3022"/>
            <a:chExt cx="3446" cy="997"/>
          </a:xfrm>
        </p:grpSpPr>
        <p:sp>
          <p:nvSpPr>
            <p:cNvPr id="11" name="AutoShape 5"/>
            <p:cNvSpPr>
              <a:spLocks noChangeArrowheads="1"/>
            </p:cNvSpPr>
            <p:nvPr/>
          </p:nvSpPr>
          <p:spPr bwMode="auto">
            <a:xfrm>
              <a:off x="2064" y="3022"/>
              <a:ext cx="3446" cy="997"/>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sp>
          <p:nvSpPr>
            <p:cNvPr id="12" name="AutoShape 6"/>
            <p:cNvSpPr>
              <a:spLocks noChangeArrowheads="1"/>
            </p:cNvSpPr>
            <p:nvPr/>
          </p:nvSpPr>
          <p:spPr bwMode="auto">
            <a:xfrm>
              <a:off x="2265" y="3080"/>
              <a:ext cx="3046" cy="881"/>
            </a:xfrm>
            <a:prstGeom prst="roundRect">
              <a:avLst>
                <a:gd name="adj" fmla="val 50000"/>
              </a:avLst>
            </a:prstGeom>
            <a:solidFill>
              <a:srgbClr val="FFFF00"/>
            </a:soli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grpSp>
      <p:sp>
        <p:nvSpPr>
          <p:cNvPr id="13" name="矩形 12"/>
          <p:cNvSpPr/>
          <p:nvPr/>
        </p:nvSpPr>
        <p:spPr>
          <a:xfrm>
            <a:off x="1763688" y="260648"/>
            <a:ext cx="5904656" cy="584775"/>
          </a:xfrm>
          <a:prstGeom prst="rect">
            <a:avLst/>
          </a:prstGeom>
          <a:scene3d>
            <a:camera prst="orthographicFront"/>
            <a:lightRig rig="threePt" dir="t"/>
          </a:scene3d>
          <a:sp3d>
            <a:bevelT/>
          </a:sp3d>
        </p:spPr>
        <p:txBody>
          <a:bodyPr wrap="square">
            <a:spAutoFit/>
          </a:bodyPr>
          <a:lstStyle/>
          <a:p>
            <a:pPr>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3200" b="1" dirty="0" smtClean="0">
                <a:solidFill>
                  <a:schemeClr val="tx1"/>
                </a:solidFill>
                <a:ea typeface="新細明體" pitchFamily="18" charset="-120"/>
              </a:rPr>
              <a:t>(</a:t>
            </a:r>
            <a:r>
              <a:rPr lang="zh-TW" altLang="zh-TW" sz="3200" b="1" dirty="0" smtClean="0">
                <a:solidFill>
                  <a:schemeClr val="tx1"/>
                </a:solidFill>
                <a:ea typeface="新細明體" pitchFamily="18" charset="-120"/>
              </a:rPr>
              <a:t>二</a:t>
            </a:r>
            <a:r>
              <a:rPr lang="en-US" altLang="zh-TW" sz="3200" b="1" dirty="0" smtClean="0">
                <a:solidFill>
                  <a:schemeClr val="tx1"/>
                </a:solidFill>
                <a:ea typeface="新細明體" pitchFamily="18" charset="-120"/>
              </a:rPr>
              <a:t>)</a:t>
            </a:r>
            <a:r>
              <a:rPr lang="zh-TW" altLang="zh-TW" sz="3200" b="1" dirty="0" smtClean="0">
                <a:solidFill>
                  <a:schemeClr val="tx1"/>
                </a:solidFill>
                <a:ea typeface="新細明體" pitchFamily="18" charset="-120"/>
              </a:rPr>
              <a:t>房地合一所得稅解析</a:t>
            </a:r>
            <a:r>
              <a:rPr lang="en-US" altLang="zh-TW" sz="3200" b="1" dirty="0" smtClean="0">
                <a:solidFill>
                  <a:schemeClr val="tx1"/>
                </a:solidFill>
                <a:ea typeface="新細明體" pitchFamily="18" charset="-120"/>
              </a:rPr>
              <a:t>-Part 2</a:t>
            </a:r>
            <a:endParaRPr lang="en-US" altLang="zh-TW" sz="3200" b="1" dirty="0">
              <a:solidFill>
                <a:schemeClr val="tx1"/>
              </a:solidFill>
              <a:ea typeface="新細明體" pitchFamily="18" charset="-120"/>
            </a:endParaRPr>
          </a:p>
        </p:txBody>
      </p:sp>
      <p:sp>
        <p:nvSpPr>
          <p:cNvPr id="19"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7</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8194" name="Text Box 2"/>
          <p:cNvSpPr txBox="1">
            <a:spLocks noChangeArrowheads="1"/>
          </p:cNvSpPr>
          <p:nvPr/>
        </p:nvSpPr>
        <p:spPr bwMode="auto">
          <a:xfrm>
            <a:off x="1908175" y="1120775"/>
            <a:ext cx="6551613" cy="4013200"/>
          </a:xfrm>
          <a:prstGeom prst="rect">
            <a:avLst/>
          </a:prstGeom>
          <a:noFill/>
          <a:ln w="9525">
            <a:noFill/>
            <a:round/>
            <a:headEnd/>
            <a:tailEnd/>
          </a:ln>
        </p:spPr>
        <p:txBody>
          <a:bodyPr lIns="90000" tIns="46800" rIns="90000" bIns="46800"/>
          <a:lstStyle/>
          <a:p>
            <a:pPr>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zh-TW" altLang="zh-TW" sz="2000" b="1">
              <a:solidFill>
                <a:schemeClr val="tx1"/>
              </a:solidFill>
              <a:ea typeface="新細明體" pitchFamily="18" charset="-120"/>
            </a:endParaRPr>
          </a:p>
        </p:txBody>
      </p:sp>
      <p:pic>
        <p:nvPicPr>
          <p:cNvPr id="15" name="Picture 2" descr="http://www.cardu.com.tw/image_upload/news/16/U20130130055501.jpg"/>
          <p:cNvPicPr>
            <a:picLocks noChangeAspect="1" noChangeArrowheads="1"/>
          </p:cNvPicPr>
          <p:nvPr/>
        </p:nvPicPr>
        <p:blipFill>
          <a:blip r:embed="rId8" cstate="print"/>
          <a:srcRect t="9375" b="9374"/>
          <a:stretch>
            <a:fillRect/>
          </a:stretch>
        </p:blipFill>
        <p:spPr bwMode="auto">
          <a:xfrm>
            <a:off x="6228184" y="1628800"/>
            <a:ext cx="2688279" cy="2016224"/>
          </a:xfrm>
          <a:prstGeom prst="rect">
            <a:avLst/>
          </a:prstGeom>
          <a:ln>
            <a:noFill/>
          </a:ln>
          <a:effectLst>
            <a:softEdge rad="112500"/>
          </a:effectLst>
        </p:spPr>
      </p:pic>
      <p:pic>
        <p:nvPicPr>
          <p:cNvPr id="1027" name="Picture 3" descr="C:\Users\User\Desktop\fetch.jpg"/>
          <p:cNvPicPr>
            <a:picLocks noChangeAspect="1" noChangeArrowheads="1"/>
          </p:cNvPicPr>
          <p:nvPr/>
        </p:nvPicPr>
        <p:blipFill>
          <a:blip r:embed="rId9" cstate="print"/>
          <a:srcRect/>
          <a:stretch>
            <a:fillRect/>
          </a:stretch>
        </p:blipFill>
        <p:spPr bwMode="auto">
          <a:xfrm>
            <a:off x="4283968" y="4581128"/>
            <a:ext cx="2905743" cy="1964581"/>
          </a:xfrm>
          <a:prstGeom prst="rect">
            <a:avLst/>
          </a:prstGeom>
          <a:ln>
            <a:noFill/>
          </a:ln>
          <a:effectLst>
            <a:softEdge rad="112500"/>
          </a:effectLst>
        </p:spPr>
      </p:pic>
      <p:pic>
        <p:nvPicPr>
          <p:cNvPr id="1026" name="Picture 2" descr="C:\Users\User\Desktop\deafd599dec8440d8b89389710bdfe93.jpg"/>
          <p:cNvPicPr>
            <a:picLocks noChangeAspect="1" noChangeArrowheads="1"/>
          </p:cNvPicPr>
          <p:nvPr/>
        </p:nvPicPr>
        <p:blipFill>
          <a:blip r:embed="rId10" cstate="print"/>
          <a:srcRect/>
          <a:stretch>
            <a:fillRect/>
          </a:stretch>
        </p:blipFill>
        <p:spPr bwMode="auto">
          <a:xfrm rot="395148">
            <a:off x="6833426" y="4610305"/>
            <a:ext cx="1872208" cy="1872208"/>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Desktop\圖片1.png"/>
          <p:cNvPicPr>
            <a:picLocks noChangeAspect="1" noChangeArrowheads="1"/>
          </p:cNvPicPr>
          <p:nvPr/>
        </p:nvPicPr>
        <p:blipFill>
          <a:blip r:embed="rId3" cstate="print"/>
          <a:srcRect/>
          <a:stretch>
            <a:fillRect/>
          </a:stretch>
        </p:blipFill>
        <p:spPr bwMode="auto">
          <a:xfrm rot="20780881">
            <a:off x="-50658" y="1408222"/>
            <a:ext cx="2644775" cy="2027238"/>
          </a:xfrm>
          <a:prstGeom prst="rect">
            <a:avLst/>
          </a:prstGeom>
          <a:noFill/>
        </p:spPr>
      </p:pic>
      <p:pic>
        <p:nvPicPr>
          <p:cNvPr id="26625" name="Picture 1" descr="C:\Users\User\Desktop\林強老師-1.png"/>
          <p:cNvPicPr>
            <a:picLocks noChangeAspect="1" noChangeArrowheads="1"/>
          </p:cNvPicPr>
          <p:nvPr/>
        </p:nvPicPr>
        <p:blipFill>
          <a:blip r:embed="rId4" cstate="print"/>
          <a:srcRect/>
          <a:stretch>
            <a:fillRect/>
          </a:stretch>
        </p:blipFill>
        <p:spPr bwMode="auto">
          <a:xfrm rot="622019">
            <a:off x="6022089" y="4327885"/>
            <a:ext cx="2160240" cy="1906928"/>
          </a:xfrm>
          <a:prstGeom prst="rect">
            <a:avLst/>
          </a:prstGeom>
          <a:noFill/>
        </p:spPr>
      </p:pic>
      <p:sp>
        <p:nvSpPr>
          <p:cNvPr id="9218" name="Text Box 1"/>
          <p:cNvSpPr txBox="1">
            <a:spLocks noChangeArrowheads="1"/>
          </p:cNvSpPr>
          <p:nvPr/>
        </p:nvSpPr>
        <p:spPr bwMode="auto">
          <a:xfrm>
            <a:off x="1825625" y="1881188"/>
            <a:ext cx="5554663" cy="3087687"/>
          </a:xfrm>
          <a:prstGeom prst="rect">
            <a:avLst/>
          </a:prstGeom>
          <a:noFill/>
          <a:ln w="9525">
            <a:noFill/>
            <a:round/>
            <a:headEnd/>
            <a:tailEnd/>
          </a:ln>
        </p:spPr>
        <p:txBody>
          <a:bodyPr lIns="90000" tIns="46800" rIns="90000" bIns="46800"/>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TW" sz="3200" b="1">
              <a:solidFill>
                <a:srgbClr val="000000"/>
              </a:solidFill>
              <a:ea typeface="新細明體" pitchFamily="18" charset="-120"/>
            </a:endParaRPr>
          </a:p>
        </p:txBody>
      </p:sp>
      <p:sp>
        <p:nvSpPr>
          <p:cNvPr id="9219" name="Text Box 4"/>
          <p:cNvSpPr txBox="1">
            <a:spLocks noChangeArrowheads="1"/>
          </p:cNvSpPr>
          <p:nvPr/>
        </p:nvSpPr>
        <p:spPr bwMode="auto">
          <a:xfrm>
            <a:off x="914400" y="476250"/>
            <a:ext cx="7329488" cy="1435100"/>
          </a:xfrm>
          <a:prstGeom prst="rect">
            <a:avLst/>
          </a:prstGeom>
          <a:noFill/>
          <a:ln w="9525">
            <a:noFill/>
            <a:round/>
            <a:headEnd/>
            <a:tailEnd/>
          </a:ln>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z="4400" b="1">
              <a:solidFill>
                <a:srgbClr val="C00000"/>
              </a:solidFill>
              <a:ea typeface="新細明體" pitchFamily="18" charset="-120"/>
            </a:endParaRPr>
          </a:p>
        </p:txBody>
      </p:sp>
      <p:sp>
        <p:nvSpPr>
          <p:cNvPr id="7" name="AutoShape 2"/>
          <p:cNvSpPr>
            <a:spLocks noChangeArrowheads="1"/>
          </p:cNvSpPr>
          <p:nvPr/>
        </p:nvSpPr>
        <p:spPr bwMode="auto">
          <a:xfrm>
            <a:off x="2195736" y="1124744"/>
            <a:ext cx="6120680" cy="2952328"/>
          </a:xfrm>
          <a:prstGeom prst="wedgeRoundRectCallout">
            <a:avLst>
              <a:gd name="adj1" fmla="val -3424"/>
              <a:gd name="adj2" fmla="val 63355"/>
              <a:gd name="adj3" fmla="val 16667"/>
            </a:avLst>
          </a:prstGeom>
          <a:solidFill>
            <a:srgbClr val="FF0066"/>
          </a:solidFill>
          <a:ln w="28440" cap="sq">
            <a:solidFill>
              <a:srgbClr val="CC0066"/>
            </a:solidFill>
            <a:miter lim="800000"/>
            <a:headEnd/>
            <a:tailEnd/>
          </a:ln>
        </p:spPr>
        <p:txBody>
          <a:bodyPr wrap="none" lIns="90000" tIns="46800" rIns="90000" bIns="46800" anchor="ctr"/>
          <a:lstStyle/>
          <a:p>
            <a:pP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TW" altLang="zh-TW" sz="2400" b="1">
              <a:solidFill>
                <a:srgbClr val="000000"/>
              </a:solidFill>
              <a:latin typeface="微軟正黑體" pitchFamily="34" charset="-120"/>
              <a:ea typeface="微軟正黑體" pitchFamily="34" charset="-120"/>
            </a:endParaRPr>
          </a:p>
        </p:txBody>
      </p:sp>
      <p:sp>
        <p:nvSpPr>
          <p:cNvPr id="8" name="AutoShape 2"/>
          <p:cNvSpPr>
            <a:spLocks noChangeArrowheads="1"/>
          </p:cNvSpPr>
          <p:nvPr/>
        </p:nvSpPr>
        <p:spPr bwMode="auto">
          <a:xfrm>
            <a:off x="2339752" y="1340768"/>
            <a:ext cx="6624736" cy="2952328"/>
          </a:xfrm>
          <a:prstGeom prst="wedgeRoundRectCallout">
            <a:avLst>
              <a:gd name="adj1" fmla="val -1671"/>
              <a:gd name="adj2" fmla="val 79229"/>
              <a:gd name="adj3" fmla="val 16667"/>
            </a:avLst>
          </a:prstGeom>
          <a:solidFill>
            <a:srgbClr val="FFCCCC"/>
          </a:solidFill>
          <a:ln w="28440" cap="sq">
            <a:solidFill>
              <a:srgbClr val="CC0066"/>
            </a:solidFill>
            <a:miter lim="800000"/>
            <a:headEnd/>
            <a:tailEnd/>
          </a:ln>
        </p:spPr>
        <p:txBody>
          <a:bodyPr wrap="none" lIns="90000" tIns="46800" rIns="90000" bIns="46800" anchor="ctr"/>
          <a:lstStyle/>
          <a:p>
            <a:r>
              <a:rPr lang="en-US" altLang="zh-TW" sz="2800" b="1" dirty="0" smtClean="0">
                <a:solidFill>
                  <a:schemeClr val="tx1"/>
                </a:solidFill>
                <a:ea typeface="新細明體" pitchFamily="18" charset="-120"/>
              </a:rPr>
              <a:t>1. </a:t>
            </a:r>
            <a:r>
              <a:rPr lang="zh-TW" altLang="zh-TW" sz="2800" b="1" dirty="0" smtClean="0">
                <a:solidFill>
                  <a:schemeClr val="tx1"/>
                </a:solidFill>
                <a:ea typeface="新細明體" pitchFamily="18" charset="-120"/>
              </a:rPr>
              <a:t>如何找尋銷售商機</a:t>
            </a:r>
            <a:endParaRPr lang="zh-TW" altLang="zh-TW" sz="2800" dirty="0" smtClean="0">
              <a:solidFill>
                <a:schemeClr val="tx1"/>
              </a:solidFill>
              <a:ea typeface="新細明體" pitchFamily="18" charset="-120"/>
            </a:endParaRPr>
          </a:p>
          <a:p>
            <a:r>
              <a:rPr lang="en-US" altLang="zh-TW" sz="2800" b="1" dirty="0" smtClean="0">
                <a:solidFill>
                  <a:srgbClr val="FF0000"/>
                </a:solidFill>
                <a:ea typeface="新細明體" pitchFamily="18" charset="-120"/>
              </a:rPr>
              <a:t>2. </a:t>
            </a:r>
            <a:r>
              <a:rPr lang="zh-TW" altLang="zh-TW" sz="2800" b="1" dirty="0" smtClean="0">
                <a:solidFill>
                  <a:srgbClr val="FF0000"/>
                </a:solidFill>
                <a:ea typeface="新細明體" pitchFamily="18" charset="-120"/>
              </a:rPr>
              <a:t>主力產品必然調整</a:t>
            </a:r>
            <a:endParaRPr lang="zh-TW" altLang="zh-TW" sz="2800" dirty="0" smtClean="0">
              <a:solidFill>
                <a:srgbClr val="FF0000"/>
              </a:solidFill>
              <a:ea typeface="新細明體" pitchFamily="18" charset="-120"/>
            </a:endParaRPr>
          </a:p>
          <a:p>
            <a:r>
              <a:rPr lang="en-US" altLang="zh-TW" sz="2800" b="1" dirty="0" smtClean="0">
                <a:solidFill>
                  <a:schemeClr val="tx1"/>
                </a:solidFill>
                <a:ea typeface="新細明體" pitchFamily="18" charset="-120"/>
              </a:rPr>
              <a:t>3. </a:t>
            </a:r>
            <a:r>
              <a:rPr lang="zh-TW" altLang="zh-TW" sz="2800" b="1" dirty="0" smtClean="0">
                <a:solidFill>
                  <a:schemeClr val="tx1"/>
                </a:solidFill>
                <a:ea typeface="新細明體" pitchFamily="18" charset="-120"/>
              </a:rPr>
              <a:t>建設公司、經紀業</a:t>
            </a:r>
            <a:r>
              <a:rPr lang="en-US" altLang="zh-TW" sz="2800" b="1" dirty="0" smtClean="0">
                <a:solidFill>
                  <a:schemeClr val="tx1"/>
                </a:solidFill>
                <a:ea typeface="新細明體" pitchFamily="18" charset="-120"/>
              </a:rPr>
              <a:t>(</a:t>
            </a:r>
            <a:r>
              <a:rPr lang="zh-TW" altLang="zh-TW" sz="2800" b="1" dirty="0" smtClean="0">
                <a:solidFill>
                  <a:schemeClr val="tx1"/>
                </a:solidFill>
                <a:ea typeface="新細明體" pitchFamily="18" charset="-120"/>
              </a:rPr>
              <a:t>房仲</a:t>
            </a:r>
            <a:r>
              <a:rPr lang="en-US" altLang="zh-TW" sz="2800" b="1" dirty="0" smtClean="0">
                <a:solidFill>
                  <a:schemeClr val="tx1"/>
                </a:solidFill>
                <a:ea typeface="新細明體" pitchFamily="18" charset="-120"/>
              </a:rPr>
              <a:t>)</a:t>
            </a:r>
            <a:r>
              <a:rPr lang="zh-TW" altLang="zh-TW" sz="2800" b="1" dirty="0" smtClean="0">
                <a:solidFill>
                  <a:schemeClr val="tx1"/>
                </a:solidFill>
                <a:ea typeface="新細明體" pitchFamily="18" charset="-120"/>
              </a:rPr>
              <a:t>及代書的機會</a:t>
            </a:r>
            <a:endParaRPr lang="zh-TW" altLang="zh-TW" sz="2800" dirty="0" smtClean="0">
              <a:solidFill>
                <a:schemeClr val="tx1"/>
              </a:solidFill>
              <a:ea typeface="新細明體" pitchFamily="18" charset="-120"/>
            </a:endParaRPr>
          </a:p>
          <a:p>
            <a:r>
              <a:rPr lang="en-US" altLang="zh-TW" sz="2800" b="1" dirty="0" smtClean="0">
                <a:solidFill>
                  <a:srgbClr val="FF0000"/>
                </a:solidFill>
                <a:ea typeface="新細明體" pitchFamily="18" charset="-120"/>
              </a:rPr>
              <a:t>4. </a:t>
            </a:r>
            <a:r>
              <a:rPr lang="zh-TW" altLang="zh-TW" sz="2800" b="1" dirty="0" smtClean="0">
                <a:solidFill>
                  <a:srgbClr val="FF0000"/>
                </a:solidFill>
                <a:ea typeface="新細明體" pitchFamily="18" charset="-120"/>
              </a:rPr>
              <a:t>給予不同需求的房地產買賣之</a:t>
            </a:r>
            <a:endParaRPr lang="en-US" altLang="zh-TW" sz="2800" b="1" dirty="0" smtClean="0">
              <a:solidFill>
                <a:srgbClr val="FF0000"/>
              </a:solidFill>
              <a:ea typeface="新細明體" pitchFamily="18" charset="-120"/>
            </a:endParaRPr>
          </a:p>
          <a:p>
            <a:r>
              <a:rPr lang="zh-TW" altLang="en-US" sz="2800" b="1" dirty="0" smtClean="0">
                <a:solidFill>
                  <a:srgbClr val="FF0000"/>
                </a:solidFill>
                <a:ea typeface="新細明體" pitchFamily="18" charset="-120"/>
              </a:rPr>
              <a:t>    </a:t>
            </a:r>
            <a:r>
              <a:rPr lang="zh-TW" altLang="zh-TW" sz="2800" b="1" dirty="0" smtClean="0">
                <a:solidFill>
                  <a:srgbClr val="FF0000"/>
                </a:solidFill>
                <a:ea typeface="新細明體" pitchFamily="18" charset="-120"/>
              </a:rPr>
              <a:t>消費者有利的建</a:t>
            </a:r>
            <a:r>
              <a:rPr lang="zh-TW" altLang="en-US" sz="2800" b="1" dirty="0" smtClean="0">
                <a:solidFill>
                  <a:srgbClr val="FF0000"/>
                </a:solidFill>
                <a:ea typeface="新細明體" pitchFamily="18" charset="-120"/>
              </a:rPr>
              <a:t>議</a:t>
            </a:r>
            <a:endParaRPr lang="zh-TW" altLang="zh-TW" sz="2800" b="1" dirty="0">
              <a:solidFill>
                <a:srgbClr val="FF0000"/>
              </a:solidFill>
              <a:latin typeface="微軟正黑體" pitchFamily="34" charset="-120"/>
              <a:ea typeface="微軟正黑體" pitchFamily="34" charset="-120"/>
            </a:endParaRPr>
          </a:p>
        </p:txBody>
      </p:sp>
      <p:sp>
        <p:nvSpPr>
          <p:cNvPr id="9" name="矩形 8"/>
          <p:cNvSpPr/>
          <p:nvPr/>
        </p:nvSpPr>
        <p:spPr bwMode="auto">
          <a:xfrm>
            <a:off x="0" y="764704"/>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10" name="Group 4"/>
          <p:cNvGrpSpPr>
            <a:grpSpLocks/>
          </p:cNvGrpSpPr>
          <p:nvPr/>
        </p:nvGrpSpPr>
        <p:grpSpPr bwMode="auto">
          <a:xfrm>
            <a:off x="755576" y="260648"/>
            <a:ext cx="4032448" cy="648072"/>
            <a:chOff x="2865" y="1914"/>
            <a:chExt cx="3446" cy="997"/>
          </a:xfrm>
          <a:solidFill>
            <a:srgbClr val="993300"/>
          </a:solidFill>
        </p:grpSpPr>
        <p:sp>
          <p:nvSpPr>
            <p:cNvPr id="11" name="AutoShape 5"/>
            <p:cNvSpPr>
              <a:spLocks noChangeArrowheads="1"/>
            </p:cNvSpPr>
            <p:nvPr/>
          </p:nvSpPr>
          <p:spPr bwMode="auto">
            <a:xfrm>
              <a:off x="2865" y="1914"/>
              <a:ext cx="3446" cy="997"/>
            </a:xfrm>
            <a:prstGeom prst="roundRect">
              <a:avLst>
                <a:gd name="adj" fmla="val 50000"/>
              </a:avLst>
            </a:prstGeom>
            <a:solidFill>
              <a:srgbClr val="FF3300"/>
            </a:soli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sp>
          <p:nvSpPr>
            <p:cNvPr id="12" name="AutoShape 6"/>
            <p:cNvSpPr>
              <a:spLocks noChangeArrowheads="1"/>
            </p:cNvSpPr>
            <p:nvPr/>
          </p:nvSpPr>
          <p:spPr bwMode="auto">
            <a:xfrm>
              <a:off x="3066" y="1914"/>
              <a:ext cx="3046" cy="881"/>
            </a:xfrm>
            <a:prstGeom prst="roundRect">
              <a:avLst>
                <a:gd name="adj" fmla="val 50000"/>
              </a:avLst>
            </a:prstGeom>
            <a:solidFill>
              <a:srgbClr val="FFCC99"/>
            </a:soli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grpSp>
      <p:sp>
        <p:nvSpPr>
          <p:cNvPr id="13" name="矩形 12"/>
          <p:cNvSpPr/>
          <p:nvPr/>
        </p:nvSpPr>
        <p:spPr>
          <a:xfrm>
            <a:off x="1475656" y="260648"/>
            <a:ext cx="3096344" cy="584775"/>
          </a:xfrm>
          <a:prstGeom prst="rect">
            <a:avLst/>
          </a:prstGeom>
        </p:spPr>
        <p:txBody>
          <a:bodyPr wrap="square">
            <a:spAutoFit/>
          </a:bodyPr>
          <a:lstStyle/>
          <a:p>
            <a:r>
              <a:rPr lang="en-US" altLang="zh-TW" sz="3200" b="1" dirty="0" smtClean="0">
                <a:solidFill>
                  <a:schemeClr val="tx1"/>
                </a:solidFill>
                <a:ea typeface="新細明體" pitchFamily="18" charset="-120"/>
              </a:rPr>
              <a:t>(</a:t>
            </a:r>
            <a:r>
              <a:rPr lang="zh-TW" altLang="zh-TW" sz="3200" b="1" dirty="0" smtClean="0">
                <a:solidFill>
                  <a:schemeClr val="tx1"/>
                </a:solidFill>
                <a:ea typeface="新細明體" pitchFamily="18" charset="-120"/>
              </a:rPr>
              <a:t>三</a:t>
            </a:r>
            <a:r>
              <a:rPr lang="en-US" altLang="zh-TW" sz="3200" b="1" dirty="0" smtClean="0">
                <a:solidFill>
                  <a:schemeClr val="tx1"/>
                </a:solidFill>
                <a:ea typeface="新細明體" pitchFamily="18" charset="-120"/>
              </a:rPr>
              <a:t>)</a:t>
            </a:r>
            <a:r>
              <a:rPr lang="zh-TW" altLang="en-US" sz="3200" b="1" dirty="0" smtClean="0">
                <a:solidFill>
                  <a:schemeClr val="tx1"/>
                </a:solidFill>
                <a:ea typeface="新細明體" pitchFamily="18" charset="-120"/>
              </a:rPr>
              <a:t> </a:t>
            </a:r>
            <a:r>
              <a:rPr lang="zh-TW" altLang="zh-TW" sz="3200" b="1" dirty="0" smtClean="0">
                <a:solidFill>
                  <a:schemeClr val="tx1"/>
                </a:solidFill>
                <a:ea typeface="新細明體" pitchFamily="18" charset="-120"/>
              </a:rPr>
              <a:t>因應之道</a:t>
            </a:r>
            <a:endParaRPr lang="zh-TW" altLang="zh-TW" sz="3200" dirty="0">
              <a:solidFill>
                <a:schemeClr val="tx1"/>
              </a:solidFill>
              <a:ea typeface="新細明體" pitchFamily="18" charset="-120"/>
            </a:endParaRPr>
          </a:p>
        </p:txBody>
      </p:sp>
      <p:sp>
        <p:nvSpPr>
          <p:cNvPr id="1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8</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823913" y="2205038"/>
            <a:ext cx="7777162" cy="2592387"/>
          </a:xfrm>
          <a:prstGeom prst="rect">
            <a:avLst/>
          </a:prstGeom>
          <a:noFill/>
          <a:ln w="9525">
            <a:noFill/>
            <a:round/>
            <a:headEnd/>
            <a:tailEnd/>
          </a:ln>
        </p:spPr>
        <p:txBody>
          <a:bodyPr lIns="90000" tIns="46800" rIns="90000" bIns="46800"/>
          <a:lstStyle/>
          <a:p>
            <a:pPr>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zh-TW" altLang="zh-TW" sz="3200" b="1">
              <a:solidFill>
                <a:srgbClr val="0070C0"/>
              </a:solidFill>
              <a:latin typeface="Berlin Sans FB Demi" pitchFamily="34" charset="0"/>
              <a:ea typeface="微軟正黑體" pitchFamily="34" charset="-120"/>
            </a:endParaRPr>
          </a:p>
        </p:txBody>
      </p:sp>
      <p:sp>
        <p:nvSpPr>
          <p:cNvPr id="10243" name="Text Box 3"/>
          <p:cNvSpPr txBox="1">
            <a:spLocks noChangeArrowheads="1"/>
          </p:cNvSpPr>
          <p:nvPr/>
        </p:nvSpPr>
        <p:spPr bwMode="auto">
          <a:xfrm>
            <a:off x="914400" y="333375"/>
            <a:ext cx="8229600" cy="920750"/>
          </a:xfrm>
          <a:prstGeom prst="rect">
            <a:avLst/>
          </a:prstGeom>
          <a:noFill/>
          <a:ln w="9525">
            <a:noFill/>
            <a:round/>
            <a:headEnd/>
            <a:tailEnd/>
          </a:ln>
        </p:spPr>
        <p:txBody>
          <a:bodyPr wrap="none" anchor="ctr"/>
          <a:lstStyle/>
          <a:p>
            <a:endParaRPr lang="zh-TW" altLang="en-US">
              <a:ea typeface="新細明體" pitchFamily="18" charset="-120"/>
            </a:endParaRPr>
          </a:p>
        </p:txBody>
      </p:sp>
      <p:sp>
        <p:nvSpPr>
          <p:cNvPr id="10245" name="文字方塊 7"/>
          <p:cNvSpPr txBox="1">
            <a:spLocks noChangeArrowheads="1"/>
          </p:cNvSpPr>
          <p:nvPr/>
        </p:nvSpPr>
        <p:spPr bwMode="auto">
          <a:xfrm>
            <a:off x="1547813" y="908050"/>
            <a:ext cx="4537075" cy="369888"/>
          </a:xfrm>
          <a:prstGeom prst="rect">
            <a:avLst/>
          </a:prstGeom>
          <a:noFill/>
          <a:ln w="9525">
            <a:noFill/>
            <a:miter lim="800000"/>
            <a:headEnd/>
            <a:tailEnd/>
          </a:ln>
        </p:spPr>
        <p:txBody>
          <a:bodyPr>
            <a:spAutoFit/>
          </a:bodyPr>
          <a:lstStyle/>
          <a:p>
            <a:r>
              <a:rPr lang="zh-TW" altLang="en-US">
                <a:ea typeface="新細明體" pitchFamily="18" charset="-120"/>
              </a:rPr>
              <a:t>Ｖ</a:t>
            </a:r>
          </a:p>
        </p:txBody>
      </p:sp>
      <p:sp>
        <p:nvSpPr>
          <p:cNvPr id="10246" name="文字方塊 8"/>
          <p:cNvSpPr txBox="1">
            <a:spLocks noChangeArrowheads="1"/>
          </p:cNvSpPr>
          <p:nvPr/>
        </p:nvSpPr>
        <p:spPr bwMode="auto">
          <a:xfrm>
            <a:off x="323528" y="1340768"/>
            <a:ext cx="2952328" cy="1292662"/>
          </a:xfrm>
          <a:prstGeom prst="rect">
            <a:avLst/>
          </a:prstGeom>
          <a:noFill/>
          <a:ln w="9525">
            <a:noFill/>
            <a:miter lim="800000"/>
            <a:headEnd/>
            <a:tailEnd/>
          </a:ln>
        </p:spPr>
        <p:txBody>
          <a:bodyPr wrap="square">
            <a:spAutoFit/>
          </a:bodyPr>
          <a:lstStyle/>
          <a:p>
            <a:r>
              <a:rPr lang="zh-TW" altLang="zh-TW" dirty="0" smtClean="0">
                <a:solidFill>
                  <a:schemeClr val="tx1"/>
                </a:solidFill>
                <a:ea typeface="新細明體" pitchFamily="18" charset="-120"/>
              </a:rPr>
              <a:t>財政部</a:t>
            </a:r>
            <a:r>
              <a:rPr lang="zh-TW" altLang="zh-TW" dirty="0">
                <a:solidFill>
                  <a:schemeClr val="tx1"/>
                </a:solidFill>
                <a:ea typeface="新細明體" pitchFamily="18" charset="-120"/>
              </a:rPr>
              <a:t>為了墊高投資客成本及</a:t>
            </a:r>
            <a:r>
              <a:rPr lang="zh-TW" altLang="zh-TW" dirty="0" smtClean="0">
                <a:solidFill>
                  <a:schemeClr val="tx1"/>
                </a:solidFill>
                <a:ea typeface="新細明體" pitchFamily="18" charset="-120"/>
              </a:rPr>
              <a:t>達成</a:t>
            </a:r>
            <a:r>
              <a:rPr lang="zh-TW" altLang="zh-TW" sz="2400" b="1" dirty="0" smtClean="0">
                <a:solidFill>
                  <a:srgbClr val="FF0000"/>
                </a:solidFill>
                <a:ea typeface="新細明體" pitchFamily="18" charset="-120"/>
              </a:rPr>
              <a:t>課稅公平</a:t>
            </a:r>
            <a:r>
              <a:rPr lang="zh-TW" altLang="zh-TW" dirty="0" smtClean="0">
                <a:solidFill>
                  <a:schemeClr val="tx1"/>
                </a:solidFill>
                <a:ea typeface="新細明體" pitchFamily="18" charset="-120"/>
              </a:rPr>
              <a:t>，</a:t>
            </a:r>
            <a:r>
              <a:rPr lang="zh-TW" altLang="zh-TW" dirty="0">
                <a:solidFill>
                  <a:schemeClr val="tx1"/>
                </a:solidFill>
                <a:ea typeface="新細明體" pitchFamily="18" charset="-120"/>
              </a:rPr>
              <a:t>推出了多項財稅</a:t>
            </a:r>
            <a:r>
              <a:rPr lang="zh-TW" altLang="zh-TW" dirty="0" smtClean="0">
                <a:solidFill>
                  <a:schemeClr val="tx1"/>
                </a:solidFill>
                <a:ea typeface="新細明體" pitchFamily="18" charset="-120"/>
              </a:rPr>
              <a:t>改革措施</a:t>
            </a:r>
            <a:r>
              <a:rPr lang="zh-TW" altLang="zh-TW" dirty="0">
                <a:solidFill>
                  <a:schemeClr val="tx1"/>
                </a:solidFill>
                <a:ea typeface="新細明體" pitchFamily="18" charset="-120"/>
              </a:rPr>
              <a:t>，彙整分析</a:t>
            </a:r>
            <a:r>
              <a:rPr lang="zh-TW" altLang="zh-TW" dirty="0" smtClean="0">
                <a:solidFill>
                  <a:schemeClr val="tx1"/>
                </a:solidFill>
                <a:ea typeface="新細明體" pitchFamily="18" charset="-120"/>
              </a:rPr>
              <a:t>如</a:t>
            </a:r>
            <a:r>
              <a:rPr lang="zh-TW" altLang="en-US" dirty="0">
                <a:solidFill>
                  <a:schemeClr val="tx1"/>
                </a:solidFill>
                <a:ea typeface="新細明體" pitchFamily="18" charset="-120"/>
              </a:rPr>
              <a:t>右</a:t>
            </a:r>
            <a:r>
              <a:rPr lang="zh-TW" altLang="zh-TW" dirty="0" smtClean="0">
                <a:solidFill>
                  <a:schemeClr val="tx1"/>
                </a:solidFill>
                <a:ea typeface="新細明體" pitchFamily="18" charset="-120"/>
              </a:rPr>
              <a:t>表</a:t>
            </a:r>
            <a:endParaRPr lang="zh-TW" altLang="en-US" dirty="0">
              <a:solidFill>
                <a:schemeClr val="tx1"/>
              </a:solidFill>
              <a:ea typeface="新細明體" pitchFamily="18" charset="-120"/>
            </a:endParaRPr>
          </a:p>
        </p:txBody>
      </p:sp>
      <p:graphicFrame>
        <p:nvGraphicFramePr>
          <p:cNvPr id="11" name="表格 10"/>
          <p:cNvGraphicFramePr>
            <a:graphicFrameLocks noGrp="1"/>
          </p:cNvGraphicFramePr>
          <p:nvPr/>
        </p:nvGraphicFramePr>
        <p:xfrm>
          <a:off x="3348038" y="1196752"/>
          <a:ext cx="5287216" cy="5472608"/>
        </p:xfrm>
        <a:graphic>
          <a:graphicData uri="http://schemas.openxmlformats.org/drawingml/2006/table">
            <a:tbl>
              <a:tblPr/>
              <a:tblGrid>
                <a:gridCol w="2309127"/>
                <a:gridCol w="2978089"/>
              </a:tblGrid>
              <a:tr h="164025">
                <a:tc gridSpan="2">
                  <a:txBody>
                    <a:bodyPr/>
                    <a:lstStyle/>
                    <a:p>
                      <a:pPr algn="ctr">
                        <a:lnSpc>
                          <a:spcPts val="2100"/>
                        </a:lnSpc>
                        <a:spcAft>
                          <a:spcPts val="0"/>
                        </a:spcAft>
                      </a:pPr>
                      <a:r>
                        <a:rPr lang="zh-TW" sz="1400" b="1" kern="100" dirty="0">
                          <a:latin typeface="Calibri"/>
                          <a:ea typeface="新細明體"/>
                          <a:cs typeface="Times New Roman"/>
                        </a:rPr>
                        <a:t>財稅改革措施</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zh-TW" altLang="en-US"/>
                    </a:p>
                  </a:txBody>
                  <a:tcPr/>
                </a:tc>
              </a:tr>
              <a:tr h="308040">
                <a:tc>
                  <a:txBody>
                    <a:bodyPr/>
                    <a:lstStyle/>
                    <a:p>
                      <a:pPr algn="ctr">
                        <a:lnSpc>
                          <a:spcPts val="2100"/>
                        </a:lnSpc>
                        <a:spcAft>
                          <a:spcPts val="0"/>
                        </a:spcAft>
                      </a:pPr>
                      <a:r>
                        <a:rPr lang="zh-TW" sz="1400" b="1" kern="100" dirty="0">
                          <a:latin typeface="Calibri"/>
                          <a:ea typeface="新細明體"/>
                          <a:cs typeface="Times New Roman"/>
                        </a:rPr>
                        <a:t>改革項目</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2100"/>
                        </a:lnSpc>
                        <a:spcAft>
                          <a:spcPts val="0"/>
                        </a:spcAft>
                      </a:pPr>
                      <a:r>
                        <a:rPr lang="zh-TW" sz="1400" b="1" kern="100" dirty="0">
                          <a:latin typeface="Calibri"/>
                          <a:ea typeface="新細明體"/>
                          <a:cs typeface="Times New Roman"/>
                        </a:rPr>
                        <a:t>政策目的</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616079">
                <a:tc>
                  <a:txBody>
                    <a:bodyPr/>
                    <a:lstStyle/>
                    <a:p>
                      <a:pPr>
                        <a:lnSpc>
                          <a:spcPts val="2100"/>
                        </a:lnSpc>
                        <a:spcAft>
                          <a:spcPts val="0"/>
                        </a:spcAft>
                      </a:pPr>
                      <a:endParaRPr lang="en-US" altLang="zh-TW" sz="2000" kern="100" dirty="0" smtClean="0">
                        <a:latin typeface="Calibri"/>
                        <a:ea typeface="新細明體"/>
                        <a:cs typeface="Times New Roman"/>
                      </a:endParaRPr>
                    </a:p>
                    <a:p>
                      <a:pPr>
                        <a:lnSpc>
                          <a:spcPts val="2100"/>
                        </a:lnSpc>
                        <a:spcAft>
                          <a:spcPts val="0"/>
                        </a:spcAft>
                      </a:pPr>
                      <a:r>
                        <a:rPr lang="zh-TW" sz="2000" kern="100" dirty="0" smtClean="0">
                          <a:latin typeface="Calibri"/>
                          <a:ea typeface="新細明體"/>
                          <a:cs typeface="Times New Roman"/>
                        </a:rPr>
                        <a:t>高價</a:t>
                      </a:r>
                      <a:r>
                        <a:rPr lang="zh-TW" sz="2000" kern="100" dirty="0">
                          <a:latin typeface="Calibri"/>
                          <a:ea typeface="新細明體"/>
                          <a:cs typeface="Times New Roman"/>
                        </a:rPr>
                        <a:t>房屋分級課稅</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1200" kern="100" dirty="0">
                          <a:latin typeface="Calibri"/>
                          <a:ea typeface="新細明體"/>
                          <a:cs typeface="Times New Roman"/>
                        </a:rPr>
                        <a:t>更細緻訂定房屋標準單價及按地段率調整房屋現值，讓</a:t>
                      </a:r>
                      <a:r>
                        <a:rPr lang="zh-TW" sz="1200" b="1" kern="100" dirty="0">
                          <a:solidFill>
                            <a:srgbClr val="FF0000"/>
                          </a:solidFill>
                          <a:latin typeface="Calibri"/>
                          <a:ea typeface="新細明體"/>
                          <a:cs typeface="Times New Roman"/>
                        </a:rPr>
                        <a:t>高價房屋多繳房屋稅</a:t>
                      </a:r>
                      <a:r>
                        <a:rPr lang="zh-TW" sz="1200" kern="100" dirty="0">
                          <a:latin typeface="Calibri"/>
                          <a:ea typeface="新細明體"/>
                          <a:cs typeface="Times New Roman"/>
                        </a:rPr>
                        <a:t>。</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4119">
                <a:tc>
                  <a:txBody>
                    <a:bodyPr/>
                    <a:lstStyle/>
                    <a:p>
                      <a:pPr>
                        <a:lnSpc>
                          <a:spcPts val="2100"/>
                        </a:lnSpc>
                        <a:spcAft>
                          <a:spcPts val="0"/>
                        </a:spcAft>
                      </a:pPr>
                      <a:endParaRPr lang="en-US" altLang="zh-TW" sz="2000" kern="100" dirty="0" smtClean="0">
                        <a:latin typeface="Calibri"/>
                        <a:ea typeface="新細明體"/>
                        <a:cs typeface="Times New Roman"/>
                      </a:endParaRPr>
                    </a:p>
                    <a:p>
                      <a:pPr>
                        <a:lnSpc>
                          <a:spcPts val="2100"/>
                        </a:lnSpc>
                        <a:spcAft>
                          <a:spcPts val="0"/>
                        </a:spcAft>
                      </a:pPr>
                      <a:r>
                        <a:rPr lang="zh-TW" sz="2000" kern="100" dirty="0" smtClean="0">
                          <a:latin typeface="Calibri"/>
                          <a:ea typeface="新細明體"/>
                          <a:cs typeface="Times New Roman"/>
                        </a:rPr>
                        <a:t>打擊</a:t>
                      </a:r>
                      <a:r>
                        <a:rPr lang="zh-TW" sz="2000" kern="100" dirty="0">
                          <a:latin typeface="Calibri"/>
                          <a:ea typeface="新細明體"/>
                          <a:cs typeface="Times New Roman"/>
                        </a:rPr>
                        <a:t>囤地</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1200" kern="100" dirty="0">
                          <a:latin typeface="Calibri"/>
                          <a:ea typeface="新細明體"/>
                          <a:cs typeface="Times New Roman"/>
                        </a:rPr>
                        <a:t>授權地方政府針對可建築用地限期開發，逾期</a:t>
                      </a:r>
                      <a:r>
                        <a:rPr lang="zh-TW" sz="1200" b="1" kern="100" dirty="0">
                          <a:solidFill>
                            <a:srgbClr val="FF0000"/>
                          </a:solidFill>
                          <a:latin typeface="Calibri"/>
                          <a:ea typeface="新細明體"/>
                          <a:cs typeface="Times New Roman"/>
                        </a:rPr>
                        <a:t>加徵地價稅基本稅額二至五倍之「空地稅」</a:t>
                      </a:r>
                      <a:r>
                        <a:rPr lang="zh-TW" sz="1200" kern="100" dirty="0">
                          <a:latin typeface="Calibri"/>
                          <a:ea typeface="新細明體"/>
                          <a:cs typeface="Times New Roman"/>
                        </a:rPr>
                        <a:t>，抑制投機囤地。</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4119">
                <a:tc>
                  <a:txBody>
                    <a:bodyPr/>
                    <a:lstStyle/>
                    <a:p>
                      <a:pPr>
                        <a:lnSpc>
                          <a:spcPts val="2100"/>
                        </a:lnSpc>
                        <a:spcAft>
                          <a:spcPts val="0"/>
                        </a:spcAft>
                      </a:pPr>
                      <a:endParaRPr lang="en-US" altLang="zh-TW" sz="2000" kern="100" dirty="0" smtClean="0">
                        <a:latin typeface="Calibri"/>
                        <a:ea typeface="新細明體"/>
                        <a:cs typeface="Times New Roman"/>
                      </a:endParaRPr>
                    </a:p>
                    <a:p>
                      <a:pPr>
                        <a:lnSpc>
                          <a:spcPts val="2100"/>
                        </a:lnSpc>
                        <a:spcAft>
                          <a:spcPts val="0"/>
                        </a:spcAft>
                      </a:pPr>
                      <a:r>
                        <a:rPr lang="zh-TW" sz="2000" kern="100" dirty="0" smtClean="0">
                          <a:latin typeface="Calibri"/>
                          <a:ea typeface="新細明體"/>
                          <a:cs typeface="Times New Roman"/>
                        </a:rPr>
                        <a:t>預售</a:t>
                      </a:r>
                      <a:r>
                        <a:rPr lang="zh-TW" sz="2000" kern="100" dirty="0">
                          <a:latin typeface="Calibri"/>
                          <a:ea typeface="新細明體"/>
                          <a:cs typeface="Times New Roman"/>
                        </a:rPr>
                        <a:t>屋移轉</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1200" kern="100" dirty="0">
                          <a:latin typeface="Calibri"/>
                          <a:ea typeface="新細明體"/>
                          <a:cs typeface="Times New Roman"/>
                        </a:rPr>
                        <a:t>預售屋移轉多未誠實申報，</a:t>
                      </a:r>
                      <a:r>
                        <a:rPr lang="zh-TW" sz="1200" b="1" kern="100" dirty="0">
                          <a:solidFill>
                            <a:srgbClr val="FF0000"/>
                          </a:solidFill>
                          <a:latin typeface="Calibri"/>
                          <a:ea typeface="新細明體"/>
                          <a:cs typeface="Times New Roman"/>
                        </a:rPr>
                        <a:t>加強查核預售屋買賣權利移轉，如查獲將補繳所得稅及加徵罰鍰</a:t>
                      </a:r>
                      <a:r>
                        <a:rPr lang="zh-TW" sz="1200" b="1" kern="100" dirty="0">
                          <a:latin typeface="Calibri"/>
                          <a:ea typeface="新細明體"/>
                          <a:cs typeface="Times New Roman"/>
                        </a:rPr>
                        <a:t>。</a:t>
                      </a:r>
                      <a:endParaRPr lang="zh-TW" sz="1200" kern="100" dirty="0">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079">
                <a:tc>
                  <a:txBody>
                    <a:bodyPr/>
                    <a:lstStyle/>
                    <a:p>
                      <a:pPr>
                        <a:lnSpc>
                          <a:spcPts val="2100"/>
                        </a:lnSpc>
                        <a:spcAft>
                          <a:spcPts val="0"/>
                        </a:spcAft>
                      </a:pPr>
                      <a:r>
                        <a:rPr lang="zh-TW" sz="2000" kern="100" dirty="0">
                          <a:latin typeface="Calibri"/>
                          <a:ea typeface="新細明體"/>
                          <a:cs typeface="Times New Roman"/>
                        </a:rPr>
                        <a:t>縮小公告現值與市價差距</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1200" kern="100" dirty="0">
                          <a:latin typeface="Calibri"/>
                          <a:ea typeface="新細明體"/>
                          <a:cs typeface="Times New Roman"/>
                        </a:rPr>
                        <a:t>公告現值與逐步調高與市價縮短差距，以達課徵土地增值稅「漲價歸公」目的。</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079">
                <a:tc>
                  <a:txBody>
                    <a:bodyPr/>
                    <a:lstStyle/>
                    <a:p>
                      <a:pPr>
                        <a:lnSpc>
                          <a:spcPts val="2100"/>
                        </a:lnSpc>
                        <a:spcAft>
                          <a:spcPts val="0"/>
                        </a:spcAft>
                      </a:pPr>
                      <a:endParaRPr lang="en-US" altLang="zh-TW" sz="2000" b="1" kern="100" dirty="0" smtClean="0">
                        <a:solidFill>
                          <a:srgbClr val="FF0000"/>
                        </a:solidFill>
                        <a:latin typeface="Calibri"/>
                        <a:ea typeface="新細明體"/>
                        <a:cs typeface="Times New Roman"/>
                      </a:endParaRPr>
                    </a:p>
                    <a:p>
                      <a:pPr>
                        <a:lnSpc>
                          <a:spcPts val="2100"/>
                        </a:lnSpc>
                        <a:spcAft>
                          <a:spcPts val="0"/>
                        </a:spcAft>
                      </a:pPr>
                      <a:r>
                        <a:rPr lang="zh-TW" sz="2000" b="1" kern="100" dirty="0" smtClean="0">
                          <a:solidFill>
                            <a:srgbClr val="FF0000"/>
                          </a:solidFill>
                          <a:latin typeface="Calibri"/>
                          <a:ea typeface="新細明體"/>
                          <a:cs typeface="Times New Roman"/>
                        </a:rPr>
                        <a:t>開徵</a:t>
                      </a:r>
                      <a:r>
                        <a:rPr lang="zh-TW" sz="2000" b="1" kern="100" dirty="0">
                          <a:solidFill>
                            <a:srgbClr val="FF0000"/>
                          </a:solidFill>
                          <a:latin typeface="Calibri"/>
                          <a:ea typeface="新細明體"/>
                          <a:cs typeface="Times New Roman"/>
                        </a:rPr>
                        <a:t>奢侈稅</a:t>
                      </a:r>
                      <a:endParaRPr lang="zh-TW" sz="20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2100"/>
                        </a:lnSpc>
                        <a:spcAft>
                          <a:spcPts val="0"/>
                        </a:spcAft>
                      </a:pPr>
                      <a:r>
                        <a:rPr lang="zh-TW" sz="1200" b="1" kern="100" dirty="0">
                          <a:solidFill>
                            <a:srgbClr val="FF0000"/>
                          </a:solidFill>
                          <a:latin typeface="Calibri"/>
                          <a:ea typeface="新細明體"/>
                          <a:cs typeface="Times New Roman"/>
                        </a:rPr>
                        <a:t>非自用房地短期交易加重課稅，短期內頻繁移轉的房屋及其坐落基地開徵奢侈稅。</a:t>
                      </a:r>
                      <a:endParaRPr lang="zh-TW" sz="12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841353">
                <a:tc>
                  <a:txBody>
                    <a:bodyPr/>
                    <a:lstStyle/>
                    <a:p>
                      <a:pPr>
                        <a:lnSpc>
                          <a:spcPts val="2100"/>
                        </a:lnSpc>
                        <a:spcAft>
                          <a:spcPts val="0"/>
                        </a:spcAft>
                      </a:pPr>
                      <a:endParaRPr lang="en-US" altLang="zh-TW" sz="2000" b="1" kern="100" dirty="0" smtClean="0">
                        <a:solidFill>
                          <a:srgbClr val="FF0000"/>
                        </a:solidFill>
                        <a:latin typeface="Calibri"/>
                        <a:ea typeface="新細明體"/>
                        <a:cs typeface="Times New Roman"/>
                      </a:endParaRPr>
                    </a:p>
                    <a:p>
                      <a:pPr>
                        <a:lnSpc>
                          <a:spcPts val="2100"/>
                        </a:lnSpc>
                        <a:spcAft>
                          <a:spcPts val="0"/>
                        </a:spcAft>
                      </a:pPr>
                      <a:r>
                        <a:rPr lang="zh-TW" sz="2000" b="1" kern="100" dirty="0" smtClean="0">
                          <a:solidFill>
                            <a:srgbClr val="FF0000"/>
                          </a:solidFill>
                          <a:latin typeface="Calibri"/>
                          <a:ea typeface="新細明體"/>
                          <a:cs typeface="Times New Roman"/>
                        </a:rPr>
                        <a:t>囤</a:t>
                      </a:r>
                      <a:r>
                        <a:rPr lang="zh-TW" sz="2000" b="1" kern="100" dirty="0">
                          <a:solidFill>
                            <a:srgbClr val="FF0000"/>
                          </a:solidFill>
                          <a:latin typeface="Calibri"/>
                          <a:ea typeface="新細明體"/>
                          <a:cs typeface="Times New Roman"/>
                        </a:rPr>
                        <a:t>房稅</a:t>
                      </a:r>
                      <a:endParaRPr lang="zh-TW" sz="20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2100"/>
                        </a:lnSpc>
                        <a:spcAft>
                          <a:spcPts val="0"/>
                        </a:spcAft>
                      </a:pPr>
                      <a:r>
                        <a:rPr lang="zh-TW" sz="1200" b="1" kern="100" dirty="0">
                          <a:solidFill>
                            <a:srgbClr val="FF0000"/>
                          </a:solidFill>
                          <a:latin typeface="Calibri"/>
                          <a:ea typeface="新細明體"/>
                          <a:cs typeface="Times New Roman"/>
                        </a:rPr>
                        <a:t>房屋稅條例修正，僅自住或公益出租予以優惠百分之一點二，另針對多房族加重房屋稅，最多至</a:t>
                      </a:r>
                      <a:r>
                        <a:rPr lang="zh-TW" sz="1200" b="1" kern="100" dirty="0" smtClean="0">
                          <a:solidFill>
                            <a:srgbClr val="FF0000"/>
                          </a:solidFill>
                          <a:latin typeface="Calibri"/>
                          <a:ea typeface="新細明體"/>
                          <a:cs typeface="Times New Roman"/>
                        </a:rPr>
                        <a:t>百分之三點六</a:t>
                      </a:r>
                      <a:r>
                        <a:rPr lang="zh-TW" altLang="en-US" sz="1200" b="1" kern="100" dirty="0" smtClean="0">
                          <a:solidFill>
                            <a:srgbClr val="FF0000"/>
                          </a:solidFill>
                          <a:latin typeface="Calibri"/>
                          <a:ea typeface="新細明體"/>
                          <a:cs typeface="Times New Roman"/>
                        </a:rPr>
                        <a:t>。</a:t>
                      </a:r>
                      <a:endParaRPr lang="zh-TW" sz="12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360040">
                <a:tc>
                  <a:txBody>
                    <a:bodyPr/>
                    <a:lstStyle/>
                    <a:p>
                      <a:pPr>
                        <a:lnSpc>
                          <a:spcPts val="2100"/>
                        </a:lnSpc>
                        <a:spcAft>
                          <a:spcPts val="0"/>
                        </a:spcAft>
                      </a:pPr>
                      <a:r>
                        <a:rPr lang="zh-TW" sz="2000" b="1" kern="100" dirty="0">
                          <a:solidFill>
                            <a:srgbClr val="FF0000"/>
                          </a:solidFill>
                          <a:latin typeface="Calibri"/>
                          <a:ea typeface="新細明體"/>
                          <a:cs typeface="Times New Roman"/>
                        </a:rPr>
                        <a:t>房地合一所得稅</a:t>
                      </a:r>
                      <a:endParaRPr lang="zh-TW" sz="20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2100"/>
                        </a:lnSpc>
                        <a:spcAft>
                          <a:spcPts val="0"/>
                        </a:spcAft>
                      </a:pPr>
                      <a:r>
                        <a:rPr lang="zh-TW" sz="1200" b="1" kern="100" dirty="0">
                          <a:solidFill>
                            <a:srgbClr val="FF0000"/>
                          </a:solidFill>
                          <a:latin typeface="Calibri"/>
                          <a:ea typeface="新細明體"/>
                          <a:cs typeface="Times New Roman"/>
                        </a:rPr>
                        <a:t>不動產交易利得「實價課稅」</a:t>
                      </a:r>
                      <a:endParaRPr lang="zh-TW" sz="12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bl>
          </a:graphicData>
        </a:graphic>
      </p:graphicFrame>
      <p:sp>
        <p:nvSpPr>
          <p:cNvPr id="9" name="向右箭號 8"/>
          <p:cNvSpPr/>
          <p:nvPr/>
        </p:nvSpPr>
        <p:spPr bwMode="auto">
          <a:xfrm>
            <a:off x="827584" y="2924944"/>
            <a:ext cx="2304256" cy="1224136"/>
          </a:xfrm>
          <a:prstGeom prst="righ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w="9525" cap="flat" cmpd="sng" algn="ctr">
            <a:no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0278" name="文字方塊 11"/>
          <p:cNvSpPr txBox="1">
            <a:spLocks noChangeArrowheads="1"/>
          </p:cNvSpPr>
          <p:nvPr/>
        </p:nvSpPr>
        <p:spPr bwMode="auto">
          <a:xfrm>
            <a:off x="899592" y="3356992"/>
            <a:ext cx="2160588" cy="400110"/>
          </a:xfrm>
          <a:prstGeom prst="rect">
            <a:avLst/>
          </a:prstGeom>
          <a:noFill/>
          <a:ln w="9525">
            <a:noFill/>
            <a:miter lim="800000"/>
            <a:headEnd/>
            <a:tailEnd/>
          </a:ln>
        </p:spPr>
        <p:txBody>
          <a:bodyPr>
            <a:spAutoFit/>
          </a:bodyPr>
          <a:lstStyle/>
          <a:p>
            <a:r>
              <a:rPr lang="zh-TW" altLang="zh-TW" sz="2000" b="1" dirty="0">
                <a:solidFill>
                  <a:srgbClr val="FF0000"/>
                </a:solidFill>
                <a:ea typeface="新細明體" pitchFamily="18" charset="-120"/>
              </a:rPr>
              <a:t>財稅改革措施表</a:t>
            </a:r>
            <a:endParaRPr lang="zh-TW" altLang="en-US" sz="2000" dirty="0">
              <a:solidFill>
                <a:srgbClr val="FF0000"/>
              </a:solidFill>
              <a:ea typeface="新細明體" pitchFamily="18" charset="-120"/>
            </a:endParaRPr>
          </a:p>
        </p:txBody>
      </p:sp>
      <p:sp>
        <p:nvSpPr>
          <p:cNvPr id="13" name="Text Box 1"/>
          <p:cNvSpPr txBox="1">
            <a:spLocks noChangeArrowheads="1"/>
          </p:cNvSpPr>
          <p:nvPr/>
        </p:nvSpPr>
        <p:spPr bwMode="auto">
          <a:xfrm>
            <a:off x="755576" y="188640"/>
            <a:ext cx="7848872" cy="864095"/>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sp>
        <p:nvSpPr>
          <p:cNvPr id="10244" name="文字方塊 6"/>
          <p:cNvSpPr txBox="1">
            <a:spLocks noChangeArrowheads="1"/>
          </p:cNvSpPr>
          <p:nvPr/>
        </p:nvSpPr>
        <p:spPr bwMode="auto">
          <a:xfrm>
            <a:off x="1115616" y="332656"/>
            <a:ext cx="7200800" cy="646331"/>
          </a:xfrm>
          <a:prstGeom prst="rect">
            <a:avLst/>
          </a:prstGeom>
          <a:noFill/>
          <a:ln w="9525">
            <a:noFill/>
            <a:miter lim="800000"/>
            <a:headEnd/>
            <a:tailEnd/>
          </a:ln>
        </p:spPr>
        <p:txBody>
          <a:bodyPr wrap="square">
            <a:spAutoFit/>
          </a:bodyPr>
          <a:lstStyle/>
          <a:p>
            <a:r>
              <a:rPr lang="en-US" altLang="zh-TW" sz="3600" b="1" dirty="0">
                <a:solidFill>
                  <a:schemeClr val="tx1"/>
                </a:solidFill>
                <a:latin typeface="微軟正黑體" pitchFamily="34" charset="-120"/>
                <a:ea typeface="微軟正黑體" pitchFamily="34" charset="-120"/>
              </a:rPr>
              <a:t>(</a:t>
            </a:r>
            <a:r>
              <a:rPr lang="zh-TW" altLang="en-US" sz="3600" b="1" dirty="0">
                <a:solidFill>
                  <a:schemeClr val="tx1"/>
                </a:solidFill>
                <a:latin typeface="微軟正黑體" pitchFamily="34" charset="-120"/>
                <a:ea typeface="微軟正黑體" pitchFamily="34" charset="-120"/>
              </a:rPr>
              <a:t>一）</a:t>
            </a:r>
            <a:r>
              <a:rPr lang="zh-TW" altLang="zh-TW" sz="3600" b="1" dirty="0">
                <a:solidFill>
                  <a:schemeClr val="tx1"/>
                </a:solidFill>
                <a:latin typeface="微軟正黑體" pitchFamily="34" charset="-120"/>
                <a:ea typeface="微軟正黑體" pitchFamily="34" charset="-120"/>
              </a:rPr>
              <a:t>魔戒三部曲</a:t>
            </a:r>
            <a:r>
              <a:rPr lang="en-US" altLang="zh-TW" sz="3600" b="1" dirty="0">
                <a:solidFill>
                  <a:schemeClr val="tx1"/>
                </a:solidFill>
                <a:latin typeface="微軟正黑體" pitchFamily="34" charset="-120"/>
                <a:ea typeface="微軟正黑體" pitchFamily="34" charset="-120"/>
              </a:rPr>
              <a:t>-</a:t>
            </a:r>
            <a:r>
              <a:rPr lang="zh-TW" altLang="zh-TW" sz="3600" b="1" dirty="0">
                <a:solidFill>
                  <a:schemeClr val="tx1"/>
                </a:solidFill>
                <a:latin typeface="微軟正黑體" pitchFamily="34" charset="-120"/>
                <a:ea typeface="微軟正黑體" pitchFamily="34" charset="-120"/>
              </a:rPr>
              <a:t>打房稅制之三箭</a:t>
            </a:r>
            <a:endParaRPr lang="zh-TW" altLang="en-US" sz="3600" dirty="0">
              <a:solidFill>
                <a:schemeClr val="tx1"/>
              </a:solidFill>
              <a:latin typeface="微軟正黑體" pitchFamily="34" charset="-120"/>
              <a:ea typeface="微軟正黑體" pitchFamily="34" charset="-120"/>
            </a:endParaRPr>
          </a:p>
        </p:txBody>
      </p:sp>
      <p:sp>
        <p:nvSpPr>
          <p:cNvPr id="12" name="頁尾版面配置區 6"/>
          <p:cNvSpPr txBox="1">
            <a:spLocks/>
          </p:cNvSpPr>
          <p:nvPr/>
        </p:nvSpPr>
        <p:spPr>
          <a:xfrm>
            <a:off x="0" y="6597352"/>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9</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內容版面配置區 7"/>
          <p:cNvSpPr>
            <a:spLocks noGrp="1"/>
          </p:cNvSpPr>
          <p:nvPr>
            <p:ph idx="1"/>
          </p:nvPr>
        </p:nvSpPr>
        <p:spPr bwMode="auto">
          <a:xfrm>
            <a:off x="395536" y="476672"/>
            <a:ext cx="8291264" cy="5649491"/>
          </a:xfrm>
          <a:noFill/>
          <a:ln>
            <a:miter lim="800000"/>
            <a:headEnd/>
            <a:tailEnd/>
          </a:ln>
        </p:spPr>
        <p:txBody>
          <a:bodyPr vert="horz" wrap="square" lIns="91440" tIns="45720" rIns="91440" bIns="45720" numCol="1" anchor="t" anchorCtr="0" compatLnSpc="1">
            <a:prstTxWarp prst="textNoShape">
              <a:avLst/>
            </a:prstTxWarp>
          </a:bodyPr>
          <a:lstStyle/>
          <a:p>
            <a:endParaRPr lang="zh-TW" altLang="zh-TW" sz="2000" dirty="0" smtClean="0">
              <a:ea typeface="新細明體" pitchFamily="18" charset="-120"/>
            </a:endParaRPr>
          </a:p>
        </p:txBody>
      </p:sp>
      <p:sp>
        <p:nvSpPr>
          <p:cNvPr id="6" name="標題 5"/>
          <p:cNvSpPr>
            <a:spLocks noGrp="1"/>
          </p:cNvSpPr>
          <p:nvPr>
            <p:ph type="title"/>
          </p:nvPr>
        </p:nvSpPr>
        <p:spPr>
          <a:xfrm>
            <a:off x="5508104" y="274638"/>
            <a:ext cx="3178696" cy="1143000"/>
          </a:xfrm>
        </p:spPr>
        <p:txBody>
          <a:bodyPr/>
          <a:lstStyle/>
          <a:p>
            <a:endParaRPr lang="zh-TW" altLang="en-US" dirty="0"/>
          </a:p>
        </p:txBody>
      </p:sp>
      <p:graphicFrame>
        <p:nvGraphicFramePr>
          <p:cNvPr id="7" name="資料庫圖表 6"/>
          <p:cNvGraphicFramePr/>
          <p:nvPr/>
        </p:nvGraphicFramePr>
        <p:xfrm>
          <a:off x="-468560" y="980728"/>
          <a:ext cx="561662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資料庫圖表 7"/>
          <p:cNvGraphicFramePr/>
          <p:nvPr/>
        </p:nvGraphicFramePr>
        <p:xfrm>
          <a:off x="3707904" y="1412776"/>
          <a:ext cx="6096000" cy="52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矩形 15"/>
          <p:cNvSpPr/>
          <p:nvPr/>
        </p:nvSpPr>
        <p:spPr bwMode="auto">
          <a:xfrm>
            <a:off x="0" y="692696"/>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4" name="圓角矩形 3"/>
          <p:cNvSpPr/>
          <p:nvPr/>
        </p:nvSpPr>
        <p:spPr bwMode="auto">
          <a:xfrm>
            <a:off x="2267744" y="260648"/>
            <a:ext cx="4536504" cy="576064"/>
          </a:xfrm>
          <a:prstGeom prst="round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5" name="圓角矩形 4"/>
          <p:cNvSpPr/>
          <p:nvPr/>
        </p:nvSpPr>
        <p:spPr bwMode="auto">
          <a:xfrm>
            <a:off x="2483768" y="260648"/>
            <a:ext cx="4104456" cy="576064"/>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zh-TW" altLang="zh-TW" sz="3200" b="1" dirty="0" smtClean="0">
                <a:solidFill>
                  <a:schemeClr val="tx1"/>
                </a:solidFill>
                <a:ea typeface="新細明體" pitchFamily="18" charset="-120"/>
              </a:rPr>
              <a:t>奢</a:t>
            </a:r>
            <a:r>
              <a:rPr lang="en-US" altLang="zh-TW" sz="3200" b="1" dirty="0" smtClean="0">
                <a:solidFill>
                  <a:schemeClr val="tx1"/>
                </a:solidFill>
                <a:ea typeface="新細明體" pitchFamily="18" charset="-120"/>
              </a:rPr>
              <a:t>    </a:t>
            </a:r>
            <a:r>
              <a:rPr lang="zh-TW" altLang="zh-TW" sz="3200" b="1" dirty="0" smtClean="0">
                <a:solidFill>
                  <a:schemeClr val="tx1"/>
                </a:solidFill>
                <a:ea typeface="新細明體" pitchFamily="18" charset="-120"/>
              </a:rPr>
              <a:t>侈</a:t>
            </a:r>
            <a:r>
              <a:rPr lang="en-US" altLang="zh-TW" sz="3200" b="1" dirty="0" smtClean="0">
                <a:solidFill>
                  <a:schemeClr val="tx1"/>
                </a:solidFill>
                <a:ea typeface="新細明體" pitchFamily="18" charset="-120"/>
              </a:rPr>
              <a:t>    </a:t>
            </a:r>
            <a:r>
              <a:rPr lang="zh-TW" altLang="zh-TW" sz="3200" b="1" dirty="0" smtClean="0">
                <a:solidFill>
                  <a:schemeClr val="tx1"/>
                </a:solidFill>
                <a:ea typeface="新細明體" pitchFamily="18" charset="-120"/>
              </a:rPr>
              <a:t>稅</a:t>
            </a:r>
            <a:endParaRPr kumimoji="0" lang="zh-TW" altLang="en-US" sz="2800" b="1" i="0" u="none" strike="noStrike" cap="none" normalizeH="0" baseline="0" dirty="0" smtClean="0">
              <a:ln>
                <a:noFill/>
              </a:ln>
              <a:solidFill>
                <a:schemeClr val="tx1"/>
              </a:solidFill>
              <a:effectLst/>
              <a:latin typeface="Arial" charset="0"/>
              <a:cs typeface="Arial" charset="0"/>
            </a:endParaRPr>
          </a:p>
        </p:txBody>
      </p:sp>
      <p:sp>
        <p:nvSpPr>
          <p:cNvPr id="9" name="橢圓 8"/>
          <p:cNvSpPr/>
          <p:nvPr/>
        </p:nvSpPr>
        <p:spPr bwMode="auto">
          <a:xfrm>
            <a:off x="107504" y="476672"/>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0" name="橢圓 9"/>
          <p:cNvSpPr/>
          <p:nvPr/>
        </p:nvSpPr>
        <p:spPr bwMode="auto">
          <a:xfrm>
            <a:off x="611560" y="0"/>
            <a:ext cx="504056" cy="5040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1" name="橢圓 10"/>
          <p:cNvSpPr/>
          <p:nvPr/>
        </p:nvSpPr>
        <p:spPr bwMode="auto">
          <a:xfrm>
            <a:off x="1331640" y="260648"/>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2" name="橢圓 11"/>
          <p:cNvSpPr/>
          <p:nvPr/>
        </p:nvSpPr>
        <p:spPr bwMode="auto">
          <a:xfrm>
            <a:off x="7380312" y="476672"/>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3" name="橢圓 12"/>
          <p:cNvSpPr/>
          <p:nvPr/>
        </p:nvSpPr>
        <p:spPr bwMode="auto">
          <a:xfrm>
            <a:off x="8028384" y="548680"/>
            <a:ext cx="504056" cy="5040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4" name="橢圓 13"/>
          <p:cNvSpPr/>
          <p:nvPr/>
        </p:nvSpPr>
        <p:spPr bwMode="auto">
          <a:xfrm>
            <a:off x="8532440" y="116632"/>
            <a:ext cx="432048" cy="43204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r>
              <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10</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TotalTime>
  <Words>3409</Words>
  <Application>Microsoft Office PowerPoint</Application>
  <PresentationFormat>如螢幕大小 (4:3)</PresentationFormat>
  <Paragraphs>489</Paragraphs>
  <Slides>35</Slides>
  <Notes>17</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35</vt:i4>
      </vt:variant>
    </vt:vector>
  </HeadingPairs>
  <TitlesOfParts>
    <vt:vector size="50" baseType="lpstr">
      <vt:lpstr>Adobe 繁黑體 Std B</vt:lpstr>
      <vt:lpstr>細明體_HKSCS</vt:lpstr>
      <vt:lpstr>微軟正黑體</vt:lpstr>
      <vt:lpstr>新細明體</vt:lpstr>
      <vt:lpstr>標楷體</vt:lpstr>
      <vt:lpstr>Arial</vt:lpstr>
      <vt:lpstr>Berlin Sans FB Demi</vt:lpstr>
      <vt:lpstr>Calibri</vt:lpstr>
      <vt:lpstr>Castellar</vt:lpstr>
      <vt:lpstr>Goudy Stout</vt:lpstr>
      <vt:lpstr>Times New Roman</vt:lpstr>
      <vt:lpstr>Verdana</vt:lpstr>
      <vt:lpstr>Wingdings</vt:lpstr>
      <vt:lpstr>Wingdings 2</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4. 給予不同需求的房地產買賣 之消費者有利的建議 </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green pen on a plan</dc:title>
  <dc:creator>www.powerpointstyles.com</dc:creator>
  <dc:description>Image credit to FreeDigitalPhotos.net</dc:description>
  <cp:lastModifiedBy>林秀銘</cp:lastModifiedBy>
  <cp:revision>291</cp:revision>
  <cp:lastPrinted>1601-01-01T00:00:00Z</cp:lastPrinted>
  <dcterms:created xsi:type="dcterms:W3CDTF">2009-03-23T15:23:24Z</dcterms:created>
  <dcterms:modified xsi:type="dcterms:W3CDTF">2015-08-18T02:32:54Z</dcterms:modified>
</cp:coreProperties>
</file>